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272" r:id="rId14"/>
    <p:sldId id="301" r:id="rId15"/>
    <p:sldId id="302" r:id="rId16"/>
    <p:sldId id="303" r:id="rId17"/>
    <p:sldId id="28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42B"/>
    <a:srgbClr val="0C92CA"/>
    <a:srgbClr val="F5BB1A"/>
    <a:srgbClr val="000000"/>
    <a:srgbClr val="39FF14"/>
    <a:srgbClr val="C2D941"/>
    <a:srgbClr val="C2D93F"/>
    <a:srgbClr val="8E8E8E"/>
    <a:srgbClr val="0C2E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0" autoAdjust="0"/>
    <p:restoredTop sz="94652"/>
  </p:normalViewPr>
  <p:slideViewPr>
    <p:cSldViewPr snapToGrid="0" showGuides="1">
      <p:cViewPr varScale="1">
        <p:scale>
          <a:sx n="123" d="100"/>
          <a:sy n="123" d="100"/>
        </p:scale>
        <p:origin x="1504" y="192"/>
      </p:cViewPr>
      <p:guideLst>
        <p:guide orient="horz" pos="5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DA7F2-814D-4F5C-8EBA-CDA47B3DD349}" type="datetimeFigureOut">
              <a:rPr lang="en-US" smtClean="0"/>
              <a:t>4/19/17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8C2BA-2163-4ADC-95E9-7DFB46960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64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5903167" cy="1470025"/>
          </a:xfrm>
        </p:spPr>
        <p:txBody>
          <a:bodyPr/>
          <a:lstStyle>
            <a:lvl1pPr algn="l">
              <a:defRPr b="0" i="0">
                <a:latin typeface="Gotham Medium" charset="0"/>
                <a:ea typeface="Gotham Medium" charset="0"/>
                <a:cs typeface="Gotham Medium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4861432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C2D94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8572"/>
            <a:ext cx="9144000" cy="1151572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143000"/>
            <a:ext cx="9144000" cy="104775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93" y="63367"/>
            <a:ext cx="1248159" cy="124434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581000" y="742131"/>
            <a:ext cx="804193" cy="80173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3377312" y="116783"/>
            <a:ext cx="804193" cy="8017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 flipV="1">
            <a:off x="6369785" y="116783"/>
            <a:ext cx="804193" cy="801738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49900" y="630812"/>
            <a:ext cx="804193" cy="80173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 flipH="1" flipV="1">
            <a:off x="4762102" y="962177"/>
            <a:ext cx="606034" cy="604184"/>
          </a:xfrm>
          <a:prstGeom prst="rect">
            <a:avLst/>
          </a:prstGeom>
        </p:spPr>
      </p:pic>
      <p:sp>
        <p:nvSpPr>
          <p:cNvPr id="21" name="Rectangle 20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7763034" y="1469333"/>
            <a:ext cx="12910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i="0" dirty="0">
                <a:latin typeface="Gotham Light" charset="0"/>
                <a:ea typeface="Gotham Light" charset="0"/>
                <a:cs typeface="Gotham Light" charset="0"/>
              </a:rPr>
              <a:t>@</a:t>
            </a:r>
            <a:r>
              <a:rPr lang="en-US" sz="1400" b="0" i="0" dirty="0" err="1">
                <a:latin typeface="Gotham Light" charset="0"/>
                <a:ea typeface="Gotham Light" charset="0"/>
                <a:cs typeface="Gotham Light" charset="0"/>
              </a:rPr>
              <a:t>adbertram</a:t>
            </a:r>
            <a:endParaRPr lang="en-US" sz="1400" b="0" i="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1026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662" y="1335185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 userDrawn="1"/>
        </p:nvGrpSpPr>
        <p:grpSpPr>
          <a:xfrm>
            <a:off x="6136072" y="2961670"/>
            <a:ext cx="3047494" cy="3896330"/>
            <a:chOff x="6136072" y="2961670"/>
            <a:chExt cx="3047494" cy="389633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36072" y="2961670"/>
              <a:ext cx="1883627" cy="1877476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1860" y="3730752"/>
              <a:ext cx="2241706" cy="31272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103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26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41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9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9144000" cy="1203158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144379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0" y="6149508"/>
            <a:ext cx="9144000" cy="114666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0" y="6264173"/>
            <a:ext cx="9144000" cy="593827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3163"/>
            <a:ext cx="8229600" cy="4243000"/>
          </a:xfrm>
        </p:spPr>
        <p:txBody>
          <a:bodyPr/>
          <a:lstStyle>
            <a:lvl1pPr marL="342900" indent="-342900">
              <a:buFont typeface="Myriad Pro Light" pitchFamily="34" charset="0"/>
              <a:buChar char="&gt;"/>
              <a:defRPr b="0" i="0">
                <a:latin typeface="Gotham Light" charset="0"/>
                <a:ea typeface="Gotham Light" charset="0"/>
                <a:cs typeface="Gotham Light" charset="0"/>
              </a:defRPr>
            </a:lvl1pPr>
            <a:lvl2pPr>
              <a:defRPr b="0" i="0">
                <a:latin typeface="Gotham Light" charset="0"/>
                <a:ea typeface="Gotham Light" charset="0"/>
                <a:cs typeface="Gotham Light" charset="0"/>
              </a:defRPr>
            </a:lvl2pPr>
            <a:lvl3pPr>
              <a:defRPr b="0" i="0">
                <a:latin typeface="Gotham Light" charset="0"/>
                <a:ea typeface="Gotham Light" charset="0"/>
                <a:cs typeface="Gotham Light" charset="0"/>
              </a:defRPr>
            </a:lvl3pPr>
            <a:lvl4pPr>
              <a:defRPr b="0" i="0">
                <a:latin typeface="Gotham Light" charset="0"/>
                <a:ea typeface="Gotham Light" charset="0"/>
                <a:cs typeface="Gotham Light" charset="0"/>
              </a:defRPr>
            </a:lvl4pPr>
            <a:lvl5pPr>
              <a:defRPr b="0" i="0">
                <a:latin typeface="Gotham Light" charset="0"/>
                <a:ea typeface="Gotham Light" charset="0"/>
                <a:cs typeface="Gotham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37447" y="6384298"/>
            <a:ext cx="3469105" cy="365125"/>
          </a:xfr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r>
              <a:rPr lang="en-US" dirty="0" smtClean="0"/>
              <a:t>Adam the </a:t>
            </a:r>
            <a:r>
              <a:rPr lang="en-US" dirty="0" err="1" smtClean="0"/>
              <a:t>Automator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737" y="6368073"/>
            <a:ext cx="574431" cy="365125"/>
          </a:xfrm>
          <a:noFill/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fld id="{4F3B4F58-0696-4D0F-BA9B-E966208B3C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57200" y="274638"/>
            <a:ext cx="8229600" cy="820236"/>
          </a:xfrm>
        </p:spPr>
        <p:txBody>
          <a:bodyPr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7796382" y="1392750"/>
            <a:ext cx="12910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i="0" dirty="0">
                <a:latin typeface="Gotham Light" charset="0"/>
                <a:ea typeface="Gotham Light" charset="0"/>
                <a:cs typeface="Gotham Light" charset="0"/>
              </a:rPr>
              <a:t>@</a:t>
            </a:r>
            <a:r>
              <a:rPr lang="en-US" sz="1400" b="0" i="0" dirty="0" err="1">
                <a:latin typeface="Gotham Light" charset="0"/>
                <a:ea typeface="Gotham Light" charset="0"/>
                <a:cs typeface="Gotham Light" charset="0"/>
              </a:rPr>
              <a:t>adbertram</a:t>
            </a:r>
            <a:endParaRPr lang="en-US" sz="1400" b="0" i="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24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960" y="1266749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7664115" y="4980563"/>
            <a:ext cx="1423326" cy="1861984"/>
            <a:chOff x="7664115" y="4980563"/>
            <a:chExt cx="1423326" cy="1861984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64115" y="4980563"/>
              <a:ext cx="892397" cy="88948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5580" y="5361219"/>
              <a:ext cx="1061861" cy="1481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0263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9144000" cy="1203158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144379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defRPr lang="en-US" sz="3200" b="0" i="0" kern="1200" dirty="0" smtClean="0">
                <a:solidFill>
                  <a:schemeClr val="tx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  <a:lvl2pPr>
              <a:defRPr b="0" i="0">
                <a:latin typeface="Gotham Light" charset="0"/>
                <a:ea typeface="Gotham Light" charset="0"/>
                <a:cs typeface="Gotham Light" charset="0"/>
              </a:defRPr>
            </a:lvl2pPr>
            <a:lvl3pPr>
              <a:defRPr b="0" i="0">
                <a:latin typeface="Gotham Light" charset="0"/>
                <a:ea typeface="Gotham Light" charset="0"/>
                <a:cs typeface="Gotham Light" charset="0"/>
              </a:defRPr>
            </a:lvl3pPr>
            <a:lvl4pPr>
              <a:defRPr b="0" i="0">
                <a:latin typeface="Gotham Light" charset="0"/>
                <a:ea typeface="Gotham Light" charset="0"/>
                <a:cs typeface="Gotham Light" charset="0"/>
              </a:defRPr>
            </a:lvl4pPr>
            <a:lvl5pPr>
              <a:defRPr b="0" i="0">
                <a:latin typeface="Gotham Light" charset="0"/>
                <a:ea typeface="Gotham Light" charset="0"/>
                <a:cs typeface="Gotham Light" charset="0"/>
              </a:defRPr>
            </a:lvl5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Font typeface="Myriad Pro Light" pitchFamily="34" charset="0"/>
              <a:buChar char="&gt;"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737" y="6368073"/>
            <a:ext cx="574431" cy="365125"/>
          </a:xfrm>
          <a:noFill/>
        </p:spPr>
        <p:txBody>
          <a:bodyPr/>
          <a:lstStyle>
            <a:lvl1pPr algn="ctr">
              <a:defRPr b="1">
                <a:solidFill>
                  <a:srgbClr val="0C92CA"/>
                </a:solidFill>
                <a:latin typeface="Myriad Pro Light" pitchFamily="34" charset="0"/>
              </a:defRPr>
            </a:lvl1pPr>
          </a:lstStyle>
          <a:p>
            <a:fld id="{4F3B4F58-0696-4D0F-BA9B-E966208B3C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20236"/>
          </a:xfrm>
        </p:spPr>
        <p:txBody>
          <a:bodyPr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765773" y="6371439"/>
            <a:ext cx="12910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i="0" dirty="0">
                <a:latin typeface="Gotham Light" charset="0"/>
                <a:ea typeface="Gotham Light" charset="0"/>
                <a:cs typeface="Gotham Light" charset="0"/>
              </a:rPr>
              <a:t>@</a:t>
            </a:r>
            <a:r>
              <a:rPr lang="en-US" sz="1400" b="0" i="0" dirty="0" err="1">
                <a:latin typeface="Gotham Light" charset="0"/>
                <a:ea typeface="Gotham Light" charset="0"/>
                <a:cs typeface="Gotham Light" charset="0"/>
              </a:rPr>
              <a:t>adbertram</a:t>
            </a:r>
            <a:endParaRPr lang="en-US" sz="1400" b="0" i="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22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044" y="6235169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ooter Placeholder 2"/>
          <p:cNvSpPr>
            <a:spLocks noGrp="1"/>
          </p:cNvSpPr>
          <p:nvPr userDrawn="1">
            <p:ph type="ftr" sz="quarter" idx="4294967295"/>
          </p:nvPr>
        </p:nvSpPr>
        <p:spPr>
          <a:xfrm>
            <a:off x="1311578" y="6367463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8241034" y="55846"/>
            <a:ext cx="882438" cy="1144772"/>
            <a:chOff x="8241034" y="55846"/>
            <a:chExt cx="882438" cy="114477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241034" y="55846"/>
              <a:ext cx="550676" cy="548877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8002" y="286218"/>
              <a:ext cx="65547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4786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1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88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1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73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0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34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9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24365" y="6042790"/>
            <a:ext cx="449527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otham Light" charset="0"/>
                <a:ea typeface="Gotham Light" charset="0"/>
                <a:cs typeface="Gotham Light" charset="0"/>
              </a:rPr>
              <a:t>Presented by:</a:t>
            </a:r>
          </a:p>
          <a:p>
            <a:pPr algn="ctr"/>
            <a:r>
              <a:rPr lang="en-US" sz="3200" dirty="0" smtClean="0">
                <a:latin typeface="Gotham Light" charset="0"/>
                <a:ea typeface="Gotham Light" charset="0"/>
                <a:cs typeface="Gotham Light" charset="0"/>
              </a:rPr>
              <a:t>Adam the </a:t>
            </a:r>
            <a:r>
              <a:rPr lang="en-US" sz="3200" dirty="0" err="1" smtClean="0">
                <a:latin typeface="Gotham Light" charset="0"/>
                <a:ea typeface="Gotham Light" charset="0"/>
                <a:cs typeface="Gotham Light" charset="0"/>
              </a:rPr>
              <a:t>Automator</a:t>
            </a:r>
            <a:endParaRPr lang="en-US" sz="32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52478" y="1954183"/>
            <a:ext cx="7639044" cy="807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yriad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latin typeface="Gotham Light" charset="0"/>
                <a:ea typeface="Gotham Light" charset="0"/>
                <a:cs typeface="Gotham Light" charset="0"/>
              </a:rPr>
              <a:t>Infrastructure Testing with Pester</a:t>
            </a:r>
            <a:endParaRPr lang="en-US" sz="4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3432" y="4741614"/>
            <a:ext cx="293670" cy="26161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Myriad Pro Light" pitchFamily="34" charset="0"/>
              </a:rPr>
              <a:t>#!</a:t>
            </a:r>
            <a:endParaRPr lang="en-US" sz="1100" b="1" dirty="0">
              <a:solidFill>
                <a:schemeClr val="bg1"/>
              </a:solidFill>
              <a:latin typeface="Myriad Pro Light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1154" y="4789755"/>
            <a:ext cx="338554" cy="26161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pPr algn="l"/>
            <a:r>
              <a:rPr lang="en-US" sz="1100" dirty="0"/>
              <a:t>&gt;_</a:t>
            </a:r>
          </a:p>
        </p:txBody>
      </p:sp>
    </p:spTree>
    <p:extLst>
      <p:ext uri="{BB962C8B-B14F-4D97-AF65-F5344CB8AC3E}">
        <p14:creationId xmlns:p14="http://schemas.microsoft.com/office/powerpoint/2010/main" val="100475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2473B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INFRASTRUCTURE </a:t>
            </a:r>
            <a:r>
              <a:rPr lang="en-US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101</a:t>
            </a:r>
            <a:br>
              <a:rPr lang="en-US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483684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88152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3170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80196" y="2980064"/>
            <a:ext cx="2920265" cy="14815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497718" y="2980064"/>
            <a:ext cx="2920265" cy="148150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4501" y="3277426"/>
            <a:ext cx="1606720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C82128"/>
                </a:solidFill>
                <a:latin typeface="Arial Narrow" panose="020B0606020202030204" pitchFamily="34" charset="0"/>
              </a:rPr>
              <a:t>Create AD user somehow</a:t>
            </a:r>
            <a:endParaRPr lang="en-CA" sz="1875" b="1" dirty="0">
              <a:solidFill>
                <a:srgbClr val="C82128"/>
              </a:solidFill>
              <a:latin typeface="Arial Narrow" panose="020B060602020203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25542" y="3220137"/>
            <a:ext cx="2241501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2473BA"/>
                </a:solidFill>
                <a:latin typeface="Arial Narrow" panose="020B0606020202030204" pitchFamily="34" charset="0"/>
              </a:rPr>
              <a:t>Create </a:t>
            </a:r>
          </a:p>
          <a:p>
            <a:pPr lvl="0" algn="ctr">
              <a:defRPr/>
            </a:pPr>
            <a:r>
              <a:rPr lang="en-US" sz="1875" b="1" dirty="0">
                <a:solidFill>
                  <a:srgbClr val="2473BA"/>
                </a:solidFill>
                <a:latin typeface="Arial Narrow" panose="020B0606020202030204" pitchFamily="34" charset="0"/>
              </a:rPr>
              <a:t>Get-</a:t>
            </a:r>
            <a:r>
              <a:rPr lang="en-US" sz="1875" b="1" dirty="0" err="1">
                <a:solidFill>
                  <a:srgbClr val="2473BA"/>
                </a:solidFill>
                <a:latin typeface="Arial Narrow" panose="020B0606020202030204" pitchFamily="34" charset="0"/>
              </a:rPr>
              <a:t>AdUser</a:t>
            </a:r>
            <a:r>
              <a:rPr lang="en-US" sz="1875" b="1" dirty="0">
                <a:solidFill>
                  <a:srgbClr val="2473BA"/>
                </a:solidFill>
                <a:latin typeface="Arial Narrow" panose="020B0606020202030204" pitchFamily="34" charset="0"/>
              </a:rPr>
              <a:t> code</a:t>
            </a:r>
            <a:endParaRPr lang="en-CA" sz="1875" b="1" dirty="0">
              <a:solidFill>
                <a:srgbClr val="2473BA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408291" y="3220137"/>
            <a:ext cx="1667066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Compare </a:t>
            </a:r>
          </a:p>
          <a:p>
            <a:pPr lvl="0"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with Pester</a:t>
            </a:r>
            <a:endParaRPr lang="en-CA" sz="1875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090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Provisioning a New Domain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auto">
          <a:xfrm>
            <a:off x="957482" y="2480722"/>
            <a:ext cx="2377679" cy="2382440"/>
            <a:chOff x="2445" y="1285"/>
            <a:chExt cx="1997" cy="2001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922" y="2765"/>
              <a:ext cx="492" cy="491"/>
            </a:xfrm>
            <a:custGeom>
              <a:avLst/>
              <a:gdLst>
                <a:gd name="T0" fmla="*/ 666 w 983"/>
                <a:gd name="T1" fmla="*/ 0 h 983"/>
                <a:gd name="T2" fmla="*/ 939 w 983"/>
                <a:gd name="T3" fmla="*/ 274 h 983"/>
                <a:gd name="T4" fmla="*/ 958 w 983"/>
                <a:gd name="T5" fmla="*/ 298 h 983"/>
                <a:gd name="T6" fmla="*/ 972 w 983"/>
                <a:gd name="T7" fmla="*/ 323 h 983"/>
                <a:gd name="T8" fmla="*/ 980 w 983"/>
                <a:gd name="T9" fmla="*/ 350 h 983"/>
                <a:gd name="T10" fmla="*/ 983 w 983"/>
                <a:gd name="T11" fmla="*/ 378 h 983"/>
                <a:gd name="T12" fmla="*/ 980 w 983"/>
                <a:gd name="T13" fmla="*/ 406 h 983"/>
                <a:gd name="T14" fmla="*/ 972 w 983"/>
                <a:gd name="T15" fmla="*/ 433 h 983"/>
                <a:gd name="T16" fmla="*/ 958 w 983"/>
                <a:gd name="T17" fmla="*/ 458 h 983"/>
                <a:gd name="T18" fmla="*/ 939 w 983"/>
                <a:gd name="T19" fmla="*/ 481 h 983"/>
                <a:gd name="T20" fmla="*/ 482 w 983"/>
                <a:gd name="T21" fmla="*/ 939 h 983"/>
                <a:gd name="T22" fmla="*/ 459 w 983"/>
                <a:gd name="T23" fmla="*/ 957 h 983"/>
                <a:gd name="T24" fmla="*/ 434 w 983"/>
                <a:gd name="T25" fmla="*/ 972 h 983"/>
                <a:gd name="T26" fmla="*/ 406 w 983"/>
                <a:gd name="T27" fmla="*/ 979 h 983"/>
                <a:gd name="T28" fmla="*/ 378 w 983"/>
                <a:gd name="T29" fmla="*/ 983 h 983"/>
                <a:gd name="T30" fmla="*/ 351 w 983"/>
                <a:gd name="T31" fmla="*/ 979 h 983"/>
                <a:gd name="T32" fmla="*/ 323 w 983"/>
                <a:gd name="T33" fmla="*/ 972 h 983"/>
                <a:gd name="T34" fmla="*/ 298 w 983"/>
                <a:gd name="T35" fmla="*/ 957 h 983"/>
                <a:gd name="T36" fmla="*/ 274 w 983"/>
                <a:gd name="T37" fmla="*/ 939 h 983"/>
                <a:gd name="T38" fmla="*/ 0 w 983"/>
                <a:gd name="T39" fmla="*/ 664 h 983"/>
                <a:gd name="T40" fmla="*/ 666 w 983"/>
                <a:gd name="T41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83" h="983">
                  <a:moveTo>
                    <a:pt x="666" y="0"/>
                  </a:moveTo>
                  <a:lnTo>
                    <a:pt x="939" y="274"/>
                  </a:lnTo>
                  <a:lnTo>
                    <a:pt x="958" y="298"/>
                  </a:lnTo>
                  <a:lnTo>
                    <a:pt x="972" y="323"/>
                  </a:lnTo>
                  <a:lnTo>
                    <a:pt x="980" y="350"/>
                  </a:lnTo>
                  <a:lnTo>
                    <a:pt x="983" y="378"/>
                  </a:lnTo>
                  <a:lnTo>
                    <a:pt x="980" y="406"/>
                  </a:lnTo>
                  <a:lnTo>
                    <a:pt x="972" y="433"/>
                  </a:lnTo>
                  <a:lnTo>
                    <a:pt x="958" y="458"/>
                  </a:lnTo>
                  <a:lnTo>
                    <a:pt x="939" y="481"/>
                  </a:lnTo>
                  <a:lnTo>
                    <a:pt x="482" y="939"/>
                  </a:lnTo>
                  <a:lnTo>
                    <a:pt x="459" y="957"/>
                  </a:lnTo>
                  <a:lnTo>
                    <a:pt x="434" y="972"/>
                  </a:lnTo>
                  <a:lnTo>
                    <a:pt x="406" y="979"/>
                  </a:lnTo>
                  <a:lnTo>
                    <a:pt x="378" y="983"/>
                  </a:lnTo>
                  <a:lnTo>
                    <a:pt x="351" y="979"/>
                  </a:lnTo>
                  <a:lnTo>
                    <a:pt x="323" y="972"/>
                  </a:lnTo>
                  <a:lnTo>
                    <a:pt x="298" y="957"/>
                  </a:lnTo>
                  <a:lnTo>
                    <a:pt x="274" y="939"/>
                  </a:lnTo>
                  <a:lnTo>
                    <a:pt x="0" y="664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2476" y="1320"/>
              <a:ext cx="429" cy="427"/>
            </a:xfrm>
            <a:custGeom>
              <a:avLst/>
              <a:gdLst>
                <a:gd name="T0" fmla="*/ 0 w 856"/>
                <a:gd name="T1" fmla="*/ 0 h 855"/>
                <a:gd name="T2" fmla="*/ 316 w 856"/>
                <a:gd name="T3" fmla="*/ 66 h 855"/>
                <a:gd name="T4" fmla="*/ 856 w 856"/>
                <a:gd name="T5" fmla="*/ 191 h 855"/>
                <a:gd name="T6" fmla="*/ 848 w 856"/>
                <a:gd name="T7" fmla="*/ 227 h 855"/>
                <a:gd name="T8" fmla="*/ 835 w 856"/>
                <a:gd name="T9" fmla="*/ 260 h 855"/>
                <a:gd name="T10" fmla="*/ 816 w 856"/>
                <a:gd name="T11" fmla="*/ 293 h 855"/>
                <a:gd name="T12" fmla="*/ 789 w 856"/>
                <a:gd name="T13" fmla="*/ 324 h 855"/>
                <a:gd name="T14" fmla="*/ 764 w 856"/>
                <a:gd name="T15" fmla="*/ 346 h 855"/>
                <a:gd name="T16" fmla="*/ 736 w 856"/>
                <a:gd name="T17" fmla="*/ 363 h 855"/>
                <a:gd name="T18" fmla="*/ 708 w 856"/>
                <a:gd name="T19" fmla="*/ 375 h 855"/>
                <a:gd name="T20" fmla="*/ 679 w 856"/>
                <a:gd name="T21" fmla="*/ 384 h 855"/>
                <a:gd name="T22" fmla="*/ 648 w 856"/>
                <a:gd name="T23" fmla="*/ 390 h 855"/>
                <a:gd name="T24" fmla="*/ 651 w 856"/>
                <a:gd name="T25" fmla="*/ 424 h 855"/>
                <a:gd name="T26" fmla="*/ 647 w 856"/>
                <a:gd name="T27" fmla="*/ 459 h 855"/>
                <a:gd name="T28" fmla="*/ 640 w 856"/>
                <a:gd name="T29" fmla="*/ 493 h 855"/>
                <a:gd name="T30" fmla="*/ 627 w 856"/>
                <a:gd name="T31" fmla="*/ 527 h 855"/>
                <a:gd name="T32" fmla="*/ 607 w 856"/>
                <a:gd name="T33" fmla="*/ 560 h 855"/>
                <a:gd name="T34" fmla="*/ 582 w 856"/>
                <a:gd name="T35" fmla="*/ 590 h 855"/>
                <a:gd name="T36" fmla="*/ 562 w 856"/>
                <a:gd name="T37" fmla="*/ 607 h 855"/>
                <a:gd name="T38" fmla="*/ 539 w 856"/>
                <a:gd name="T39" fmla="*/ 620 h 855"/>
                <a:gd name="T40" fmla="*/ 515 w 856"/>
                <a:gd name="T41" fmla="*/ 631 h 855"/>
                <a:gd name="T42" fmla="*/ 490 w 856"/>
                <a:gd name="T43" fmla="*/ 640 h 855"/>
                <a:gd name="T44" fmla="*/ 465 w 856"/>
                <a:gd name="T45" fmla="*/ 645 h 855"/>
                <a:gd name="T46" fmla="*/ 441 w 856"/>
                <a:gd name="T47" fmla="*/ 650 h 855"/>
                <a:gd name="T48" fmla="*/ 415 w 856"/>
                <a:gd name="T49" fmla="*/ 651 h 855"/>
                <a:gd name="T50" fmla="*/ 391 w 856"/>
                <a:gd name="T51" fmla="*/ 647 h 855"/>
                <a:gd name="T52" fmla="*/ 386 w 856"/>
                <a:gd name="T53" fmla="*/ 685 h 855"/>
                <a:gd name="T54" fmla="*/ 373 w 856"/>
                <a:gd name="T55" fmla="*/ 721 h 855"/>
                <a:gd name="T56" fmla="*/ 352 w 856"/>
                <a:gd name="T57" fmla="*/ 756 h 855"/>
                <a:gd name="T58" fmla="*/ 324 w 856"/>
                <a:gd name="T59" fmla="*/ 789 h 855"/>
                <a:gd name="T60" fmla="*/ 292 w 856"/>
                <a:gd name="T61" fmla="*/ 816 h 855"/>
                <a:gd name="T62" fmla="*/ 261 w 856"/>
                <a:gd name="T63" fmla="*/ 834 h 855"/>
                <a:gd name="T64" fmla="*/ 227 w 856"/>
                <a:gd name="T65" fmla="*/ 847 h 855"/>
                <a:gd name="T66" fmla="*/ 192 w 856"/>
                <a:gd name="T67" fmla="*/ 855 h 855"/>
                <a:gd name="T68" fmla="*/ 75 w 856"/>
                <a:gd name="T69" fmla="*/ 316 h 855"/>
                <a:gd name="T70" fmla="*/ 0 w 856"/>
                <a:gd name="T71" fmla="*/ 0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56" h="855">
                  <a:moveTo>
                    <a:pt x="0" y="0"/>
                  </a:moveTo>
                  <a:lnTo>
                    <a:pt x="316" y="66"/>
                  </a:lnTo>
                  <a:lnTo>
                    <a:pt x="856" y="191"/>
                  </a:lnTo>
                  <a:lnTo>
                    <a:pt x="848" y="227"/>
                  </a:lnTo>
                  <a:lnTo>
                    <a:pt x="835" y="260"/>
                  </a:lnTo>
                  <a:lnTo>
                    <a:pt x="816" y="293"/>
                  </a:lnTo>
                  <a:lnTo>
                    <a:pt x="789" y="324"/>
                  </a:lnTo>
                  <a:lnTo>
                    <a:pt x="764" y="346"/>
                  </a:lnTo>
                  <a:lnTo>
                    <a:pt x="736" y="363"/>
                  </a:lnTo>
                  <a:lnTo>
                    <a:pt x="708" y="375"/>
                  </a:lnTo>
                  <a:lnTo>
                    <a:pt x="679" y="384"/>
                  </a:lnTo>
                  <a:lnTo>
                    <a:pt x="648" y="390"/>
                  </a:lnTo>
                  <a:lnTo>
                    <a:pt x="651" y="424"/>
                  </a:lnTo>
                  <a:lnTo>
                    <a:pt x="647" y="459"/>
                  </a:lnTo>
                  <a:lnTo>
                    <a:pt x="640" y="493"/>
                  </a:lnTo>
                  <a:lnTo>
                    <a:pt x="627" y="527"/>
                  </a:lnTo>
                  <a:lnTo>
                    <a:pt x="607" y="560"/>
                  </a:lnTo>
                  <a:lnTo>
                    <a:pt x="582" y="590"/>
                  </a:lnTo>
                  <a:lnTo>
                    <a:pt x="562" y="607"/>
                  </a:lnTo>
                  <a:lnTo>
                    <a:pt x="539" y="620"/>
                  </a:lnTo>
                  <a:lnTo>
                    <a:pt x="515" y="631"/>
                  </a:lnTo>
                  <a:lnTo>
                    <a:pt x="490" y="640"/>
                  </a:lnTo>
                  <a:lnTo>
                    <a:pt x="465" y="645"/>
                  </a:lnTo>
                  <a:lnTo>
                    <a:pt x="441" y="650"/>
                  </a:lnTo>
                  <a:lnTo>
                    <a:pt x="415" y="651"/>
                  </a:lnTo>
                  <a:lnTo>
                    <a:pt x="391" y="647"/>
                  </a:lnTo>
                  <a:lnTo>
                    <a:pt x="386" y="685"/>
                  </a:lnTo>
                  <a:lnTo>
                    <a:pt x="373" y="721"/>
                  </a:lnTo>
                  <a:lnTo>
                    <a:pt x="352" y="756"/>
                  </a:lnTo>
                  <a:lnTo>
                    <a:pt x="324" y="789"/>
                  </a:lnTo>
                  <a:lnTo>
                    <a:pt x="292" y="816"/>
                  </a:lnTo>
                  <a:lnTo>
                    <a:pt x="261" y="834"/>
                  </a:lnTo>
                  <a:lnTo>
                    <a:pt x="227" y="847"/>
                  </a:lnTo>
                  <a:lnTo>
                    <a:pt x="192" y="855"/>
                  </a:lnTo>
                  <a:lnTo>
                    <a:pt x="75" y="3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801" y="1415"/>
              <a:ext cx="1392" cy="1391"/>
            </a:xfrm>
            <a:custGeom>
              <a:avLst/>
              <a:gdLst>
                <a:gd name="T0" fmla="*/ 208 w 2784"/>
                <a:gd name="T1" fmla="*/ 0 h 2782"/>
                <a:gd name="T2" fmla="*/ 2784 w 2784"/>
                <a:gd name="T3" fmla="*/ 2574 h 2782"/>
                <a:gd name="T4" fmla="*/ 2585 w 2784"/>
                <a:gd name="T5" fmla="*/ 2782 h 2782"/>
                <a:gd name="T6" fmla="*/ 0 w 2784"/>
                <a:gd name="T7" fmla="*/ 199 h 2782"/>
                <a:gd name="T8" fmla="*/ 38 w 2784"/>
                <a:gd name="T9" fmla="*/ 195 h 2782"/>
                <a:gd name="T10" fmla="*/ 74 w 2784"/>
                <a:gd name="T11" fmla="*/ 182 h 2782"/>
                <a:gd name="T12" fmla="*/ 108 w 2784"/>
                <a:gd name="T13" fmla="*/ 161 h 2782"/>
                <a:gd name="T14" fmla="*/ 141 w 2784"/>
                <a:gd name="T15" fmla="*/ 133 h 2782"/>
                <a:gd name="T16" fmla="*/ 164 w 2784"/>
                <a:gd name="T17" fmla="*/ 105 h 2782"/>
                <a:gd name="T18" fmla="*/ 184 w 2784"/>
                <a:gd name="T19" fmla="*/ 72 h 2782"/>
                <a:gd name="T20" fmla="*/ 198 w 2784"/>
                <a:gd name="T21" fmla="*/ 37 h 2782"/>
                <a:gd name="T22" fmla="*/ 208 w 2784"/>
                <a:gd name="T23" fmla="*/ 0 h 2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84" h="2782">
                  <a:moveTo>
                    <a:pt x="208" y="0"/>
                  </a:moveTo>
                  <a:lnTo>
                    <a:pt x="2784" y="2574"/>
                  </a:lnTo>
                  <a:lnTo>
                    <a:pt x="2585" y="2782"/>
                  </a:lnTo>
                  <a:lnTo>
                    <a:pt x="0" y="199"/>
                  </a:lnTo>
                  <a:lnTo>
                    <a:pt x="38" y="195"/>
                  </a:lnTo>
                  <a:lnTo>
                    <a:pt x="74" y="182"/>
                  </a:lnTo>
                  <a:lnTo>
                    <a:pt x="108" y="161"/>
                  </a:lnTo>
                  <a:lnTo>
                    <a:pt x="141" y="133"/>
                  </a:lnTo>
                  <a:lnTo>
                    <a:pt x="164" y="105"/>
                  </a:lnTo>
                  <a:lnTo>
                    <a:pt x="184" y="72"/>
                  </a:lnTo>
                  <a:lnTo>
                    <a:pt x="198" y="37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672" y="1515"/>
              <a:ext cx="1421" cy="1420"/>
            </a:xfrm>
            <a:custGeom>
              <a:avLst/>
              <a:gdLst>
                <a:gd name="T0" fmla="*/ 257 w 2842"/>
                <a:gd name="T1" fmla="*/ 0 h 2840"/>
                <a:gd name="T2" fmla="*/ 2842 w 2842"/>
                <a:gd name="T3" fmla="*/ 2583 h 2840"/>
                <a:gd name="T4" fmla="*/ 2585 w 2842"/>
                <a:gd name="T5" fmla="*/ 2840 h 2840"/>
                <a:gd name="T6" fmla="*/ 0 w 2842"/>
                <a:gd name="T7" fmla="*/ 257 h 2840"/>
                <a:gd name="T8" fmla="*/ 34 w 2842"/>
                <a:gd name="T9" fmla="*/ 260 h 2840"/>
                <a:gd name="T10" fmla="*/ 68 w 2842"/>
                <a:gd name="T11" fmla="*/ 257 h 2840"/>
                <a:gd name="T12" fmla="*/ 103 w 2842"/>
                <a:gd name="T13" fmla="*/ 250 h 2840"/>
                <a:gd name="T14" fmla="*/ 136 w 2842"/>
                <a:gd name="T15" fmla="*/ 236 h 2840"/>
                <a:gd name="T16" fmla="*/ 169 w 2842"/>
                <a:gd name="T17" fmla="*/ 217 h 2840"/>
                <a:gd name="T18" fmla="*/ 199 w 2842"/>
                <a:gd name="T19" fmla="*/ 192 h 2840"/>
                <a:gd name="T20" fmla="*/ 219 w 2842"/>
                <a:gd name="T21" fmla="*/ 168 h 2840"/>
                <a:gd name="T22" fmla="*/ 233 w 2842"/>
                <a:gd name="T23" fmla="*/ 144 h 2840"/>
                <a:gd name="T24" fmla="*/ 244 w 2842"/>
                <a:gd name="T25" fmla="*/ 119 h 2840"/>
                <a:gd name="T26" fmla="*/ 251 w 2842"/>
                <a:gd name="T27" fmla="*/ 91 h 2840"/>
                <a:gd name="T28" fmla="*/ 256 w 2842"/>
                <a:gd name="T29" fmla="*/ 63 h 2840"/>
                <a:gd name="T30" fmla="*/ 257 w 2842"/>
                <a:gd name="T31" fmla="*/ 34 h 2840"/>
                <a:gd name="T32" fmla="*/ 257 w 2842"/>
                <a:gd name="T33" fmla="*/ 23 h 2840"/>
                <a:gd name="T34" fmla="*/ 257 w 2842"/>
                <a:gd name="T35" fmla="*/ 11 h 2840"/>
                <a:gd name="T36" fmla="*/ 257 w 2842"/>
                <a:gd name="T37" fmla="*/ 0 h 2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42" h="2840">
                  <a:moveTo>
                    <a:pt x="257" y="0"/>
                  </a:moveTo>
                  <a:lnTo>
                    <a:pt x="2842" y="2583"/>
                  </a:lnTo>
                  <a:lnTo>
                    <a:pt x="2585" y="2840"/>
                  </a:lnTo>
                  <a:lnTo>
                    <a:pt x="0" y="257"/>
                  </a:lnTo>
                  <a:lnTo>
                    <a:pt x="34" y="260"/>
                  </a:lnTo>
                  <a:lnTo>
                    <a:pt x="68" y="257"/>
                  </a:lnTo>
                  <a:lnTo>
                    <a:pt x="103" y="250"/>
                  </a:lnTo>
                  <a:lnTo>
                    <a:pt x="136" y="236"/>
                  </a:lnTo>
                  <a:lnTo>
                    <a:pt x="169" y="217"/>
                  </a:lnTo>
                  <a:lnTo>
                    <a:pt x="199" y="192"/>
                  </a:lnTo>
                  <a:lnTo>
                    <a:pt x="219" y="168"/>
                  </a:lnTo>
                  <a:lnTo>
                    <a:pt x="233" y="144"/>
                  </a:lnTo>
                  <a:lnTo>
                    <a:pt x="244" y="119"/>
                  </a:lnTo>
                  <a:lnTo>
                    <a:pt x="251" y="91"/>
                  </a:lnTo>
                  <a:lnTo>
                    <a:pt x="256" y="63"/>
                  </a:lnTo>
                  <a:lnTo>
                    <a:pt x="257" y="34"/>
                  </a:lnTo>
                  <a:lnTo>
                    <a:pt x="257" y="23"/>
                  </a:lnTo>
                  <a:lnTo>
                    <a:pt x="257" y="11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6AF3FC"/>
            </a:solidFill>
            <a:ln w="0">
              <a:solidFill>
                <a:srgbClr val="6AF3FC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572" y="1644"/>
              <a:ext cx="1392" cy="1391"/>
            </a:xfrm>
            <a:custGeom>
              <a:avLst/>
              <a:gdLst>
                <a:gd name="T0" fmla="*/ 199 w 2784"/>
                <a:gd name="T1" fmla="*/ 0 h 2782"/>
                <a:gd name="T2" fmla="*/ 2784 w 2784"/>
                <a:gd name="T3" fmla="*/ 2583 h 2782"/>
                <a:gd name="T4" fmla="*/ 2576 w 2784"/>
                <a:gd name="T5" fmla="*/ 2782 h 2782"/>
                <a:gd name="T6" fmla="*/ 0 w 2784"/>
                <a:gd name="T7" fmla="*/ 208 h 2782"/>
                <a:gd name="T8" fmla="*/ 35 w 2784"/>
                <a:gd name="T9" fmla="*/ 200 h 2782"/>
                <a:gd name="T10" fmla="*/ 69 w 2784"/>
                <a:gd name="T11" fmla="*/ 187 h 2782"/>
                <a:gd name="T12" fmla="*/ 100 w 2784"/>
                <a:gd name="T13" fmla="*/ 169 h 2782"/>
                <a:gd name="T14" fmla="*/ 132 w 2784"/>
                <a:gd name="T15" fmla="*/ 142 h 2782"/>
                <a:gd name="T16" fmla="*/ 154 w 2784"/>
                <a:gd name="T17" fmla="*/ 115 h 2782"/>
                <a:gd name="T18" fmla="*/ 171 w 2784"/>
                <a:gd name="T19" fmla="*/ 89 h 2782"/>
                <a:gd name="T20" fmla="*/ 184 w 2784"/>
                <a:gd name="T21" fmla="*/ 60 h 2782"/>
                <a:gd name="T22" fmla="*/ 193 w 2784"/>
                <a:gd name="T23" fmla="*/ 30 h 2782"/>
                <a:gd name="T24" fmla="*/ 199 w 2784"/>
                <a:gd name="T25" fmla="*/ 0 h 2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4" h="2782">
                  <a:moveTo>
                    <a:pt x="199" y="0"/>
                  </a:moveTo>
                  <a:lnTo>
                    <a:pt x="2784" y="2583"/>
                  </a:lnTo>
                  <a:lnTo>
                    <a:pt x="2576" y="2782"/>
                  </a:lnTo>
                  <a:lnTo>
                    <a:pt x="0" y="208"/>
                  </a:lnTo>
                  <a:lnTo>
                    <a:pt x="35" y="200"/>
                  </a:lnTo>
                  <a:lnTo>
                    <a:pt x="69" y="187"/>
                  </a:lnTo>
                  <a:lnTo>
                    <a:pt x="100" y="169"/>
                  </a:lnTo>
                  <a:lnTo>
                    <a:pt x="132" y="142"/>
                  </a:lnTo>
                  <a:lnTo>
                    <a:pt x="154" y="115"/>
                  </a:lnTo>
                  <a:lnTo>
                    <a:pt x="171" y="89"/>
                  </a:lnTo>
                  <a:lnTo>
                    <a:pt x="184" y="60"/>
                  </a:lnTo>
                  <a:lnTo>
                    <a:pt x="193" y="3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2476" y="1320"/>
              <a:ext cx="158" cy="158"/>
            </a:xfrm>
            <a:custGeom>
              <a:avLst/>
              <a:gdLst>
                <a:gd name="T0" fmla="*/ 0 w 316"/>
                <a:gd name="T1" fmla="*/ 0 h 316"/>
                <a:gd name="T2" fmla="*/ 316 w 316"/>
                <a:gd name="T3" fmla="*/ 66 h 316"/>
                <a:gd name="T4" fmla="*/ 75 w 316"/>
                <a:gd name="T5" fmla="*/ 316 h 316"/>
                <a:gd name="T6" fmla="*/ 0 w 316"/>
                <a:gd name="T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6" h="316">
                  <a:moveTo>
                    <a:pt x="0" y="0"/>
                  </a:moveTo>
                  <a:lnTo>
                    <a:pt x="316" y="66"/>
                  </a:lnTo>
                  <a:lnTo>
                    <a:pt x="75" y="3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86D9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861" y="2702"/>
              <a:ext cx="391" cy="391"/>
            </a:xfrm>
            <a:custGeom>
              <a:avLst/>
              <a:gdLst>
                <a:gd name="T0" fmla="*/ 665 w 781"/>
                <a:gd name="T1" fmla="*/ 0 h 782"/>
                <a:gd name="T2" fmla="*/ 781 w 781"/>
                <a:gd name="T3" fmla="*/ 118 h 782"/>
                <a:gd name="T4" fmla="*/ 118 w 781"/>
                <a:gd name="T5" fmla="*/ 782 h 782"/>
                <a:gd name="T6" fmla="*/ 0 w 781"/>
                <a:gd name="T7" fmla="*/ 664 h 782"/>
                <a:gd name="T8" fmla="*/ 665 w 781"/>
                <a:gd name="T9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1" h="782">
                  <a:moveTo>
                    <a:pt x="665" y="0"/>
                  </a:moveTo>
                  <a:lnTo>
                    <a:pt x="781" y="118"/>
                  </a:lnTo>
                  <a:lnTo>
                    <a:pt x="118" y="782"/>
                  </a:lnTo>
                  <a:lnTo>
                    <a:pt x="0" y="664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3444" y="1285"/>
              <a:ext cx="998" cy="1003"/>
            </a:xfrm>
            <a:custGeom>
              <a:avLst/>
              <a:gdLst>
                <a:gd name="T0" fmla="*/ 1247 w 1994"/>
                <a:gd name="T1" fmla="*/ 0 h 2005"/>
                <a:gd name="T2" fmla="*/ 1314 w 1994"/>
                <a:gd name="T3" fmla="*/ 1 h 2005"/>
                <a:gd name="T4" fmla="*/ 1380 w 1994"/>
                <a:gd name="T5" fmla="*/ 7 h 2005"/>
                <a:gd name="T6" fmla="*/ 1447 w 1994"/>
                <a:gd name="T7" fmla="*/ 20 h 2005"/>
                <a:gd name="T8" fmla="*/ 1006 w 1994"/>
                <a:gd name="T9" fmla="*/ 468 h 2005"/>
                <a:gd name="T10" fmla="*/ 1090 w 1994"/>
                <a:gd name="T11" fmla="*/ 917 h 2005"/>
                <a:gd name="T12" fmla="*/ 1538 w 1994"/>
                <a:gd name="T13" fmla="*/ 1000 h 2005"/>
                <a:gd name="T14" fmla="*/ 1979 w 1994"/>
                <a:gd name="T15" fmla="*/ 559 h 2005"/>
                <a:gd name="T16" fmla="*/ 1990 w 1994"/>
                <a:gd name="T17" fmla="*/ 626 h 2005"/>
                <a:gd name="T18" fmla="*/ 1994 w 1994"/>
                <a:gd name="T19" fmla="*/ 693 h 2005"/>
                <a:gd name="T20" fmla="*/ 1994 w 1994"/>
                <a:gd name="T21" fmla="*/ 758 h 2005"/>
                <a:gd name="T22" fmla="*/ 1990 w 1994"/>
                <a:gd name="T23" fmla="*/ 825 h 2005"/>
                <a:gd name="T24" fmla="*/ 1977 w 1994"/>
                <a:gd name="T25" fmla="*/ 891 h 2005"/>
                <a:gd name="T26" fmla="*/ 1960 w 1994"/>
                <a:gd name="T27" fmla="*/ 955 h 2005"/>
                <a:gd name="T28" fmla="*/ 1939 w 1994"/>
                <a:gd name="T29" fmla="*/ 1018 h 2005"/>
                <a:gd name="T30" fmla="*/ 1909 w 1994"/>
                <a:gd name="T31" fmla="*/ 1080 h 2005"/>
                <a:gd name="T32" fmla="*/ 1874 w 1994"/>
                <a:gd name="T33" fmla="*/ 1138 h 2005"/>
                <a:gd name="T34" fmla="*/ 1834 w 1994"/>
                <a:gd name="T35" fmla="*/ 1195 h 2005"/>
                <a:gd name="T36" fmla="*/ 1787 w 1994"/>
                <a:gd name="T37" fmla="*/ 1249 h 2005"/>
                <a:gd name="T38" fmla="*/ 1738 w 1994"/>
                <a:gd name="T39" fmla="*/ 1294 h 2005"/>
                <a:gd name="T40" fmla="*/ 1687 w 1994"/>
                <a:gd name="T41" fmla="*/ 1333 h 2005"/>
                <a:gd name="T42" fmla="*/ 1635 w 1994"/>
                <a:gd name="T43" fmla="*/ 1367 h 2005"/>
                <a:gd name="T44" fmla="*/ 1580 w 1994"/>
                <a:gd name="T45" fmla="*/ 1396 h 2005"/>
                <a:gd name="T46" fmla="*/ 1523 w 1994"/>
                <a:gd name="T47" fmla="*/ 1419 h 2005"/>
                <a:gd name="T48" fmla="*/ 1465 w 1994"/>
                <a:gd name="T49" fmla="*/ 1436 h 2005"/>
                <a:gd name="T50" fmla="*/ 1405 w 1994"/>
                <a:gd name="T51" fmla="*/ 1449 h 2005"/>
                <a:gd name="T52" fmla="*/ 1346 w 1994"/>
                <a:gd name="T53" fmla="*/ 1456 h 2005"/>
                <a:gd name="T54" fmla="*/ 1284 w 1994"/>
                <a:gd name="T55" fmla="*/ 1459 h 2005"/>
                <a:gd name="T56" fmla="*/ 1222 w 1994"/>
                <a:gd name="T57" fmla="*/ 1456 h 2005"/>
                <a:gd name="T58" fmla="*/ 757 w 1994"/>
                <a:gd name="T59" fmla="*/ 1921 h 2005"/>
                <a:gd name="T60" fmla="*/ 724 w 1994"/>
                <a:gd name="T61" fmla="*/ 1955 h 2005"/>
                <a:gd name="T62" fmla="*/ 674 w 1994"/>
                <a:gd name="T63" fmla="*/ 2005 h 2005"/>
                <a:gd name="T64" fmla="*/ 0 w 1994"/>
                <a:gd name="T65" fmla="*/ 1333 h 2005"/>
                <a:gd name="T66" fmla="*/ 92 w 1994"/>
                <a:gd name="T67" fmla="*/ 1240 h 2005"/>
                <a:gd name="T68" fmla="*/ 558 w 1994"/>
                <a:gd name="T69" fmla="*/ 775 h 2005"/>
                <a:gd name="T70" fmla="*/ 555 w 1994"/>
                <a:gd name="T71" fmla="*/ 709 h 2005"/>
                <a:gd name="T72" fmla="*/ 560 w 1994"/>
                <a:gd name="T73" fmla="*/ 642 h 2005"/>
                <a:gd name="T74" fmla="*/ 571 w 1994"/>
                <a:gd name="T75" fmla="*/ 576 h 2005"/>
                <a:gd name="T76" fmla="*/ 588 w 1994"/>
                <a:gd name="T77" fmla="*/ 511 h 2005"/>
                <a:gd name="T78" fmla="*/ 611 w 1994"/>
                <a:gd name="T79" fmla="*/ 446 h 2005"/>
                <a:gd name="T80" fmla="*/ 641 w 1994"/>
                <a:gd name="T81" fmla="*/ 383 h 2005"/>
                <a:gd name="T82" fmla="*/ 677 w 1994"/>
                <a:gd name="T83" fmla="*/ 323 h 2005"/>
                <a:gd name="T84" fmla="*/ 718 w 1994"/>
                <a:gd name="T85" fmla="*/ 265 h 2005"/>
                <a:gd name="T86" fmla="*/ 765 w 1994"/>
                <a:gd name="T87" fmla="*/ 211 h 2005"/>
                <a:gd name="T88" fmla="*/ 816 w 1994"/>
                <a:gd name="T89" fmla="*/ 164 h 2005"/>
                <a:gd name="T90" fmla="*/ 872 w 1994"/>
                <a:gd name="T91" fmla="*/ 123 h 2005"/>
                <a:gd name="T92" fmla="*/ 929 w 1994"/>
                <a:gd name="T93" fmla="*/ 87 h 2005"/>
                <a:gd name="T94" fmla="*/ 990 w 1994"/>
                <a:gd name="T95" fmla="*/ 58 h 2005"/>
                <a:gd name="T96" fmla="*/ 1052 w 1994"/>
                <a:gd name="T97" fmla="*/ 35 h 2005"/>
                <a:gd name="T98" fmla="*/ 1116 w 1994"/>
                <a:gd name="T99" fmla="*/ 17 h 2005"/>
                <a:gd name="T100" fmla="*/ 1182 w 1994"/>
                <a:gd name="T101" fmla="*/ 6 h 2005"/>
                <a:gd name="T102" fmla="*/ 1247 w 1994"/>
                <a:gd name="T103" fmla="*/ 0 h 2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4" h="2005">
                  <a:moveTo>
                    <a:pt x="1247" y="0"/>
                  </a:moveTo>
                  <a:lnTo>
                    <a:pt x="1314" y="1"/>
                  </a:lnTo>
                  <a:lnTo>
                    <a:pt x="1380" y="7"/>
                  </a:lnTo>
                  <a:lnTo>
                    <a:pt x="1447" y="20"/>
                  </a:lnTo>
                  <a:lnTo>
                    <a:pt x="1006" y="468"/>
                  </a:lnTo>
                  <a:lnTo>
                    <a:pt x="1090" y="917"/>
                  </a:lnTo>
                  <a:lnTo>
                    <a:pt x="1538" y="1000"/>
                  </a:lnTo>
                  <a:lnTo>
                    <a:pt x="1979" y="559"/>
                  </a:lnTo>
                  <a:lnTo>
                    <a:pt x="1990" y="626"/>
                  </a:lnTo>
                  <a:lnTo>
                    <a:pt x="1994" y="693"/>
                  </a:lnTo>
                  <a:lnTo>
                    <a:pt x="1994" y="758"/>
                  </a:lnTo>
                  <a:lnTo>
                    <a:pt x="1990" y="825"/>
                  </a:lnTo>
                  <a:lnTo>
                    <a:pt x="1977" y="891"/>
                  </a:lnTo>
                  <a:lnTo>
                    <a:pt x="1960" y="955"/>
                  </a:lnTo>
                  <a:lnTo>
                    <a:pt x="1939" y="1018"/>
                  </a:lnTo>
                  <a:lnTo>
                    <a:pt x="1909" y="1080"/>
                  </a:lnTo>
                  <a:lnTo>
                    <a:pt x="1874" y="1138"/>
                  </a:lnTo>
                  <a:lnTo>
                    <a:pt x="1834" y="1195"/>
                  </a:lnTo>
                  <a:lnTo>
                    <a:pt x="1787" y="1249"/>
                  </a:lnTo>
                  <a:lnTo>
                    <a:pt x="1738" y="1294"/>
                  </a:lnTo>
                  <a:lnTo>
                    <a:pt x="1687" y="1333"/>
                  </a:lnTo>
                  <a:lnTo>
                    <a:pt x="1635" y="1367"/>
                  </a:lnTo>
                  <a:lnTo>
                    <a:pt x="1580" y="1396"/>
                  </a:lnTo>
                  <a:lnTo>
                    <a:pt x="1523" y="1419"/>
                  </a:lnTo>
                  <a:lnTo>
                    <a:pt x="1465" y="1436"/>
                  </a:lnTo>
                  <a:lnTo>
                    <a:pt x="1405" y="1449"/>
                  </a:lnTo>
                  <a:lnTo>
                    <a:pt x="1346" y="1456"/>
                  </a:lnTo>
                  <a:lnTo>
                    <a:pt x="1284" y="1459"/>
                  </a:lnTo>
                  <a:lnTo>
                    <a:pt x="1222" y="1456"/>
                  </a:lnTo>
                  <a:lnTo>
                    <a:pt x="757" y="1921"/>
                  </a:lnTo>
                  <a:lnTo>
                    <a:pt x="724" y="1955"/>
                  </a:lnTo>
                  <a:lnTo>
                    <a:pt x="674" y="2005"/>
                  </a:lnTo>
                  <a:lnTo>
                    <a:pt x="0" y="1333"/>
                  </a:lnTo>
                  <a:lnTo>
                    <a:pt x="92" y="1240"/>
                  </a:lnTo>
                  <a:lnTo>
                    <a:pt x="558" y="775"/>
                  </a:lnTo>
                  <a:lnTo>
                    <a:pt x="555" y="709"/>
                  </a:lnTo>
                  <a:lnTo>
                    <a:pt x="560" y="642"/>
                  </a:lnTo>
                  <a:lnTo>
                    <a:pt x="571" y="576"/>
                  </a:lnTo>
                  <a:lnTo>
                    <a:pt x="588" y="511"/>
                  </a:lnTo>
                  <a:lnTo>
                    <a:pt x="611" y="446"/>
                  </a:lnTo>
                  <a:lnTo>
                    <a:pt x="641" y="383"/>
                  </a:lnTo>
                  <a:lnTo>
                    <a:pt x="677" y="323"/>
                  </a:lnTo>
                  <a:lnTo>
                    <a:pt x="718" y="265"/>
                  </a:lnTo>
                  <a:lnTo>
                    <a:pt x="765" y="211"/>
                  </a:lnTo>
                  <a:lnTo>
                    <a:pt x="816" y="164"/>
                  </a:lnTo>
                  <a:lnTo>
                    <a:pt x="872" y="123"/>
                  </a:lnTo>
                  <a:lnTo>
                    <a:pt x="929" y="87"/>
                  </a:lnTo>
                  <a:lnTo>
                    <a:pt x="990" y="58"/>
                  </a:lnTo>
                  <a:lnTo>
                    <a:pt x="1052" y="35"/>
                  </a:lnTo>
                  <a:lnTo>
                    <a:pt x="1116" y="17"/>
                  </a:lnTo>
                  <a:lnTo>
                    <a:pt x="1182" y="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00355D"/>
            </a:solidFill>
            <a:ln w="0">
              <a:solidFill>
                <a:srgbClr val="00355D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2445" y="2333"/>
              <a:ext cx="950" cy="953"/>
            </a:xfrm>
            <a:custGeom>
              <a:avLst/>
              <a:gdLst>
                <a:gd name="T0" fmla="*/ 1225 w 1898"/>
                <a:gd name="T1" fmla="*/ 0 h 1906"/>
                <a:gd name="T2" fmla="*/ 1898 w 1898"/>
                <a:gd name="T3" fmla="*/ 673 h 1906"/>
                <a:gd name="T4" fmla="*/ 1824 w 1898"/>
                <a:gd name="T5" fmla="*/ 748 h 1906"/>
                <a:gd name="T6" fmla="*/ 1442 w 1898"/>
                <a:gd name="T7" fmla="*/ 1130 h 1906"/>
                <a:gd name="T8" fmla="*/ 1444 w 1898"/>
                <a:gd name="T9" fmla="*/ 1192 h 1906"/>
                <a:gd name="T10" fmla="*/ 1442 w 1898"/>
                <a:gd name="T11" fmla="*/ 1253 h 1906"/>
                <a:gd name="T12" fmla="*/ 1434 w 1898"/>
                <a:gd name="T13" fmla="*/ 1314 h 1906"/>
                <a:gd name="T14" fmla="*/ 1421 w 1898"/>
                <a:gd name="T15" fmla="*/ 1373 h 1906"/>
                <a:gd name="T16" fmla="*/ 1403 w 1898"/>
                <a:gd name="T17" fmla="*/ 1431 h 1906"/>
                <a:gd name="T18" fmla="*/ 1380 w 1898"/>
                <a:gd name="T19" fmla="*/ 1487 h 1906"/>
                <a:gd name="T20" fmla="*/ 1352 w 1898"/>
                <a:gd name="T21" fmla="*/ 1542 h 1906"/>
                <a:gd name="T22" fmla="*/ 1318 w 1898"/>
                <a:gd name="T23" fmla="*/ 1595 h 1906"/>
                <a:gd name="T24" fmla="*/ 1279 w 1898"/>
                <a:gd name="T25" fmla="*/ 1646 h 1906"/>
                <a:gd name="T26" fmla="*/ 1234 w 1898"/>
                <a:gd name="T27" fmla="*/ 1695 h 1906"/>
                <a:gd name="T28" fmla="*/ 1182 w 1898"/>
                <a:gd name="T29" fmla="*/ 1741 h 1906"/>
                <a:gd name="T30" fmla="*/ 1127 w 1898"/>
                <a:gd name="T31" fmla="*/ 1782 h 1906"/>
                <a:gd name="T32" fmla="*/ 1070 w 1898"/>
                <a:gd name="T33" fmla="*/ 1817 h 1906"/>
                <a:gd name="T34" fmla="*/ 1009 w 1898"/>
                <a:gd name="T35" fmla="*/ 1848 h 1906"/>
                <a:gd name="T36" fmla="*/ 947 w 1898"/>
                <a:gd name="T37" fmla="*/ 1871 h 1906"/>
                <a:gd name="T38" fmla="*/ 883 w 1898"/>
                <a:gd name="T39" fmla="*/ 1888 h 1906"/>
                <a:gd name="T40" fmla="*/ 817 w 1898"/>
                <a:gd name="T41" fmla="*/ 1900 h 1906"/>
                <a:gd name="T42" fmla="*/ 752 w 1898"/>
                <a:gd name="T43" fmla="*/ 1906 h 1906"/>
                <a:gd name="T44" fmla="*/ 685 w 1898"/>
                <a:gd name="T45" fmla="*/ 1905 h 1906"/>
                <a:gd name="T46" fmla="*/ 618 w 1898"/>
                <a:gd name="T47" fmla="*/ 1899 h 1906"/>
                <a:gd name="T48" fmla="*/ 552 w 1898"/>
                <a:gd name="T49" fmla="*/ 1885 h 1906"/>
                <a:gd name="T50" fmla="*/ 993 w 1898"/>
                <a:gd name="T51" fmla="*/ 1446 h 1906"/>
                <a:gd name="T52" fmla="*/ 910 w 1898"/>
                <a:gd name="T53" fmla="*/ 997 h 1906"/>
                <a:gd name="T54" fmla="*/ 461 w 1898"/>
                <a:gd name="T55" fmla="*/ 914 h 1906"/>
                <a:gd name="T56" fmla="*/ 20 w 1898"/>
                <a:gd name="T57" fmla="*/ 1345 h 1906"/>
                <a:gd name="T58" fmla="*/ 8 w 1898"/>
                <a:gd name="T59" fmla="*/ 1287 h 1906"/>
                <a:gd name="T60" fmla="*/ 2 w 1898"/>
                <a:gd name="T61" fmla="*/ 1227 h 1906"/>
                <a:gd name="T62" fmla="*/ 0 w 1898"/>
                <a:gd name="T63" fmla="*/ 1167 h 1906"/>
                <a:gd name="T64" fmla="*/ 3 w 1898"/>
                <a:gd name="T65" fmla="*/ 1106 h 1906"/>
                <a:gd name="T66" fmla="*/ 12 w 1898"/>
                <a:gd name="T67" fmla="*/ 1047 h 1906"/>
                <a:gd name="T68" fmla="*/ 25 w 1898"/>
                <a:gd name="T69" fmla="*/ 987 h 1906"/>
                <a:gd name="T70" fmla="*/ 45 w 1898"/>
                <a:gd name="T71" fmla="*/ 928 h 1906"/>
                <a:gd name="T72" fmla="*/ 68 w 1898"/>
                <a:gd name="T73" fmla="*/ 871 h 1906"/>
                <a:gd name="T74" fmla="*/ 97 w 1898"/>
                <a:gd name="T75" fmla="*/ 816 h 1906"/>
                <a:gd name="T76" fmla="*/ 130 w 1898"/>
                <a:gd name="T77" fmla="*/ 762 h 1906"/>
                <a:gd name="T78" fmla="*/ 169 w 1898"/>
                <a:gd name="T79" fmla="*/ 711 h 1906"/>
                <a:gd name="T80" fmla="*/ 211 w 1898"/>
                <a:gd name="T81" fmla="*/ 664 h 1906"/>
                <a:gd name="T82" fmla="*/ 266 w 1898"/>
                <a:gd name="T83" fmla="*/ 618 h 1906"/>
                <a:gd name="T84" fmla="*/ 324 w 1898"/>
                <a:gd name="T85" fmla="*/ 577 h 1906"/>
                <a:gd name="T86" fmla="*/ 384 w 1898"/>
                <a:gd name="T87" fmla="*/ 540 h 1906"/>
                <a:gd name="T88" fmla="*/ 447 w 1898"/>
                <a:gd name="T89" fmla="*/ 511 h 1906"/>
                <a:gd name="T90" fmla="*/ 511 w 1898"/>
                <a:gd name="T91" fmla="*/ 488 h 1906"/>
                <a:gd name="T92" fmla="*/ 577 w 1898"/>
                <a:gd name="T93" fmla="*/ 470 h 1906"/>
                <a:gd name="T94" fmla="*/ 644 w 1898"/>
                <a:gd name="T95" fmla="*/ 459 h 1906"/>
                <a:gd name="T96" fmla="*/ 710 w 1898"/>
                <a:gd name="T97" fmla="*/ 455 h 1906"/>
                <a:gd name="T98" fmla="*/ 777 w 1898"/>
                <a:gd name="T99" fmla="*/ 457 h 1906"/>
                <a:gd name="T100" fmla="*/ 1225 w 1898"/>
                <a:gd name="T101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98" h="1906">
                  <a:moveTo>
                    <a:pt x="1225" y="0"/>
                  </a:moveTo>
                  <a:lnTo>
                    <a:pt x="1898" y="673"/>
                  </a:lnTo>
                  <a:lnTo>
                    <a:pt x="1824" y="748"/>
                  </a:lnTo>
                  <a:lnTo>
                    <a:pt x="1442" y="1130"/>
                  </a:lnTo>
                  <a:lnTo>
                    <a:pt x="1444" y="1192"/>
                  </a:lnTo>
                  <a:lnTo>
                    <a:pt x="1442" y="1253"/>
                  </a:lnTo>
                  <a:lnTo>
                    <a:pt x="1434" y="1314"/>
                  </a:lnTo>
                  <a:lnTo>
                    <a:pt x="1421" y="1373"/>
                  </a:lnTo>
                  <a:lnTo>
                    <a:pt x="1403" y="1431"/>
                  </a:lnTo>
                  <a:lnTo>
                    <a:pt x="1380" y="1487"/>
                  </a:lnTo>
                  <a:lnTo>
                    <a:pt x="1352" y="1542"/>
                  </a:lnTo>
                  <a:lnTo>
                    <a:pt x="1318" y="1595"/>
                  </a:lnTo>
                  <a:lnTo>
                    <a:pt x="1279" y="1646"/>
                  </a:lnTo>
                  <a:lnTo>
                    <a:pt x="1234" y="1695"/>
                  </a:lnTo>
                  <a:lnTo>
                    <a:pt x="1182" y="1741"/>
                  </a:lnTo>
                  <a:lnTo>
                    <a:pt x="1127" y="1782"/>
                  </a:lnTo>
                  <a:lnTo>
                    <a:pt x="1070" y="1817"/>
                  </a:lnTo>
                  <a:lnTo>
                    <a:pt x="1009" y="1848"/>
                  </a:lnTo>
                  <a:lnTo>
                    <a:pt x="947" y="1871"/>
                  </a:lnTo>
                  <a:lnTo>
                    <a:pt x="883" y="1888"/>
                  </a:lnTo>
                  <a:lnTo>
                    <a:pt x="817" y="1900"/>
                  </a:lnTo>
                  <a:lnTo>
                    <a:pt x="752" y="1906"/>
                  </a:lnTo>
                  <a:lnTo>
                    <a:pt x="685" y="1905"/>
                  </a:lnTo>
                  <a:lnTo>
                    <a:pt x="618" y="1899"/>
                  </a:lnTo>
                  <a:lnTo>
                    <a:pt x="552" y="1885"/>
                  </a:lnTo>
                  <a:lnTo>
                    <a:pt x="993" y="1446"/>
                  </a:lnTo>
                  <a:lnTo>
                    <a:pt x="910" y="997"/>
                  </a:lnTo>
                  <a:lnTo>
                    <a:pt x="461" y="914"/>
                  </a:lnTo>
                  <a:lnTo>
                    <a:pt x="20" y="1345"/>
                  </a:lnTo>
                  <a:lnTo>
                    <a:pt x="8" y="1287"/>
                  </a:lnTo>
                  <a:lnTo>
                    <a:pt x="2" y="1227"/>
                  </a:lnTo>
                  <a:lnTo>
                    <a:pt x="0" y="1167"/>
                  </a:lnTo>
                  <a:lnTo>
                    <a:pt x="3" y="1106"/>
                  </a:lnTo>
                  <a:lnTo>
                    <a:pt x="12" y="1047"/>
                  </a:lnTo>
                  <a:lnTo>
                    <a:pt x="25" y="987"/>
                  </a:lnTo>
                  <a:lnTo>
                    <a:pt x="45" y="928"/>
                  </a:lnTo>
                  <a:lnTo>
                    <a:pt x="68" y="871"/>
                  </a:lnTo>
                  <a:lnTo>
                    <a:pt x="97" y="816"/>
                  </a:lnTo>
                  <a:lnTo>
                    <a:pt x="130" y="762"/>
                  </a:lnTo>
                  <a:lnTo>
                    <a:pt x="169" y="711"/>
                  </a:lnTo>
                  <a:lnTo>
                    <a:pt x="211" y="664"/>
                  </a:lnTo>
                  <a:lnTo>
                    <a:pt x="266" y="618"/>
                  </a:lnTo>
                  <a:lnTo>
                    <a:pt x="324" y="577"/>
                  </a:lnTo>
                  <a:lnTo>
                    <a:pt x="384" y="540"/>
                  </a:lnTo>
                  <a:lnTo>
                    <a:pt x="447" y="511"/>
                  </a:lnTo>
                  <a:lnTo>
                    <a:pt x="511" y="488"/>
                  </a:lnTo>
                  <a:lnTo>
                    <a:pt x="577" y="470"/>
                  </a:lnTo>
                  <a:lnTo>
                    <a:pt x="644" y="459"/>
                  </a:lnTo>
                  <a:lnTo>
                    <a:pt x="710" y="455"/>
                  </a:lnTo>
                  <a:lnTo>
                    <a:pt x="777" y="457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00355D"/>
            </a:solidFill>
            <a:ln w="0">
              <a:solidFill>
                <a:srgbClr val="00355D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065" y="2286"/>
              <a:ext cx="379" cy="379"/>
            </a:xfrm>
            <a:custGeom>
              <a:avLst/>
              <a:gdLst>
                <a:gd name="T0" fmla="*/ 89 w 758"/>
                <a:gd name="T1" fmla="*/ 0 h 759"/>
                <a:gd name="T2" fmla="*/ 758 w 758"/>
                <a:gd name="T3" fmla="*/ 671 h 759"/>
                <a:gd name="T4" fmla="*/ 669 w 758"/>
                <a:gd name="T5" fmla="*/ 759 h 759"/>
                <a:gd name="T6" fmla="*/ 0 w 758"/>
                <a:gd name="T7" fmla="*/ 89 h 759"/>
                <a:gd name="T8" fmla="*/ 89 w 758"/>
                <a:gd name="T9" fmla="*/ 0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759">
                  <a:moveTo>
                    <a:pt x="89" y="0"/>
                  </a:moveTo>
                  <a:lnTo>
                    <a:pt x="758" y="671"/>
                  </a:lnTo>
                  <a:lnTo>
                    <a:pt x="669" y="759"/>
                  </a:lnTo>
                  <a:lnTo>
                    <a:pt x="0" y="89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834013" y="2575950"/>
            <a:ext cx="3895400" cy="276999"/>
            <a:chOff x="3778683" y="2291596"/>
            <a:chExt cx="5193867" cy="369332"/>
          </a:xfrm>
        </p:grpSpPr>
        <p:cxnSp>
          <p:nvCxnSpPr>
            <p:cNvPr id="21" name="Straight Connector 20"/>
            <p:cNvCxnSpPr>
              <a:cxnSpLocks/>
            </p:cNvCxnSpPr>
            <p:nvPr/>
          </p:nvCxnSpPr>
          <p:spPr>
            <a:xfrm>
              <a:off x="3778683" y="2474113"/>
              <a:ext cx="1934924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22" name="Rectangle 21"/>
            <p:cNvSpPr/>
            <p:nvPr/>
          </p:nvSpPr>
          <p:spPr>
            <a:xfrm>
              <a:off x="5921714" y="2291596"/>
              <a:ext cx="30508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200" b="1" spc="75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Build the DSC configuration</a:t>
              </a:r>
              <a:endParaRPr lang="en-CA" sz="120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063347" y="3231063"/>
            <a:ext cx="3666066" cy="276999"/>
            <a:chOff x="4084462" y="3165079"/>
            <a:chExt cx="4888088" cy="369332"/>
          </a:xfrm>
        </p:grpSpPr>
        <p:cxnSp>
          <p:nvCxnSpPr>
            <p:cNvPr id="24" name="Straight Connector 23"/>
            <p:cNvCxnSpPr>
              <a:cxnSpLocks/>
            </p:cNvCxnSpPr>
            <p:nvPr/>
          </p:nvCxnSpPr>
          <p:spPr>
            <a:xfrm>
              <a:off x="4084462" y="3341828"/>
              <a:ext cx="1623261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25" name="Rectangle 24"/>
            <p:cNvSpPr/>
            <p:nvPr/>
          </p:nvSpPr>
          <p:spPr>
            <a:xfrm>
              <a:off x="5921714" y="3165079"/>
              <a:ext cx="305083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200" b="1" spc="75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Apply the DSC configuration</a:t>
              </a:r>
              <a:endParaRPr lang="en-CA" sz="120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867788" y="3830074"/>
            <a:ext cx="3698747" cy="276999"/>
            <a:chOff x="3823718" y="3963759"/>
            <a:chExt cx="4931662" cy="369332"/>
          </a:xfrm>
        </p:grpSpPr>
        <p:cxnSp>
          <p:nvCxnSpPr>
            <p:cNvPr id="27" name="Straight Connector 26"/>
            <p:cNvCxnSpPr>
              <a:cxnSpLocks/>
            </p:cNvCxnSpPr>
            <p:nvPr/>
          </p:nvCxnSpPr>
          <p:spPr>
            <a:xfrm>
              <a:off x="3823718" y="4140508"/>
              <a:ext cx="1884005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28" name="Rectangle 27"/>
            <p:cNvSpPr/>
            <p:nvPr/>
          </p:nvSpPr>
          <p:spPr>
            <a:xfrm>
              <a:off x="5921714" y="3963759"/>
              <a:ext cx="283366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200" b="1" spc="75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Test the DSC configuration</a:t>
              </a:r>
              <a:endParaRPr lang="en-CA" sz="120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247763" y="4460123"/>
            <a:ext cx="2949089" cy="276999"/>
            <a:chOff x="4330351" y="4803824"/>
            <a:chExt cx="3932118" cy="369332"/>
          </a:xfrm>
        </p:grpSpPr>
        <p:cxnSp>
          <p:nvCxnSpPr>
            <p:cNvPr id="30" name="Straight Connector 29"/>
            <p:cNvCxnSpPr>
              <a:cxnSpLocks/>
            </p:cNvCxnSpPr>
            <p:nvPr/>
          </p:nvCxnSpPr>
          <p:spPr>
            <a:xfrm>
              <a:off x="4330351" y="4980573"/>
              <a:ext cx="1377372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31" name="Rectangle 30"/>
            <p:cNvSpPr/>
            <p:nvPr/>
          </p:nvSpPr>
          <p:spPr>
            <a:xfrm>
              <a:off x="5921713" y="4803824"/>
              <a:ext cx="234075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200" b="1" spc="75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Remove everything</a:t>
              </a:r>
              <a:endParaRPr lang="en-CA" sz="120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77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3193" y="1153969"/>
            <a:ext cx="6145823" cy="496290"/>
            <a:chOff x="1230923" y="395625"/>
            <a:chExt cx="8194431" cy="661720"/>
          </a:xfrm>
        </p:grpSpPr>
        <p:sp>
          <p:nvSpPr>
            <p:cNvPr id="7" name="Rectangle 6"/>
            <p:cNvSpPr/>
            <p:nvPr/>
          </p:nvSpPr>
          <p:spPr>
            <a:xfrm>
              <a:off x="1515648" y="395625"/>
              <a:ext cx="7909706" cy="6617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342900">
                <a:defRPr/>
              </a:pPr>
              <a:r>
                <a:rPr lang="en-US" sz="2625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PROVISIONING A </a:t>
              </a:r>
              <a:r>
                <a:rPr lang="en-US" sz="2625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NEW DOMAIN</a:t>
              </a:r>
            </a:p>
          </p:txBody>
        </p:sp>
        <p:sp>
          <p:nvSpPr>
            <p:cNvPr id="8" name="Rectangle 7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CA" sz="135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" name="Oval 8"/>
          <p:cNvSpPr/>
          <p:nvPr/>
        </p:nvSpPr>
        <p:spPr>
          <a:xfrm rot="5400000" flipV="1">
            <a:off x="972603" y="2861760"/>
            <a:ext cx="952438" cy="952438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Oval 9"/>
          <p:cNvSpPr/>
          <p:nvPr/>
        </p:nvSpPr>
        <p:spPr>
          <a:xfrm rot="5400000" flipV="1">
            <a:off x="2553894" y="2861760"/>
            <a:ext cx="952438" cy="952438"/>
          </a:xfrm>
          <a:prstGeom prst="ellipse">
            <a:avLst/>
          </a:prstGeom>
          <a:solidFill>
            <a:srgbClr val="286D9F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Oval 10"/>
          <p:cNvSpPr/>
          <p:nvPr/>
        </p:nvSpPr>
        <p:spPr>
          <a:xfrm rot="5400000" flipV="1">
            <a:off x="4135185" y="2861760"/>
            <a:ext cx="952438" cy="952438"/>
          </a:xfrm>
          <a:prstGeom prst="ellipse">
            <a:avLst/>
          </a:prstGeom>
          <a:solidFill>
            <a:srgbClr val="7BD2F0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6891" y="4122406"/>
            <a:ext cx="16638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 a new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forest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3" name="Oval 12"/>
          <p:cNvSpPr/>
          <p:nvPr/>
        </p:nvSpPr>
        <p:spPr>
          <a:xfrm rot="5400000" flipV="1">
            <a:off x="5716475" y="2861760"/>
            <a:ext cx="952438" cy="952438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43606" y="4122406"/>
            <a:ext cx="1373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Creates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groups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24897" y="4122406"/>
            <a:ext cx="1373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OUs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506188" y="4122406"/>
            <a:ext cx="1373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Creates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users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grpSp>
        <p:nvGrpSpPr>
          <p:cNvPr id="17" name="Group 4"/>
          <p:cNvGrpSpPr>
            <a:grpSpLocks noChangeAspect="1"/>
          </p:cNvGrpSpPr>
          <p:nvPr/>
        </p:nvGrpSpPr>
        <p:grpSpPr bwMode="auto">
          <a:xfrm>
            <a:off x="1205602" y="3033598"/>
            <a:ext cx="486437" cy="559789"/>
            <a:chOff x="3021" y="1215"/>
            <a:chExt cx="1638" cy="1885"/>
          </a:xfrm>
          <a:solidFill>
            <a:schemeClr val="bg1"/>
          </a:solidFill>
        </p:grpSpPr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3318" y="1535"/>
              <a:ext cx="1036" cy="1275"/>
            </a:xfrm>
            <a:custGeom>
              <a:avLst/>
              <a:gdLst>
                <a:gd name="T0" fmla="*/ 812 w 2072"/>
                <a:gd name="T1" fmla="*/ 223 h 2549"/>
                <a:gd name="T2" fmla="*/ 550 w 2072"/>
                <a:gd name="T3" fmla="*/ 347 h 2549"/>
                <a:gd name="T4" fmla="*/ 347 w 2072"/>
                <a:gd name="T5" fmla="*/ 550 h 2549"/>
                <a:gd name="T6" fmla="*/ 223 w 2072"/>
                <a:gd name="T7" fmla="*/ 813 h 2549"/>
                <a:gd name="T8" fmla="*/ 194 w 2072"/>
                <a:gd name="T9" fmla="*/ 1085 h 2549"/>
                <a:gd name="T10" fmla="*/ 237 w 2072"/>
                <a:gd name="T11" fmla="*/ 1259 h 2549"/>
                <a:gd name="T12" fmla="*/ 312 w 2072"/>
                <a:gd name="T13" fmla="*/ 1412 h 2549"/>
                <a:gd name="T14" fmla="*/ 393 w 2072"/>
                <a:gd name="T15" fmla="*/ 1533 h 2549"/>
                <a:gd name="T16" fmla="*/ 456 w 2072"/>
                <a:gd name="T17" fmla="*/ 1608 h 2549"/>
                <a:gd name="T18" fmla="*/ 508 w 2072"/>
                <a:gd name="T19" fmla="*/ 1664 h 2549"/>
                <a:gd name="T20" fmla="*/ 635 w 2072"/>
                <a:gd name="T21" fmla="*/ 1848 h 2549"/>
                <a:gd name="T22" fmla="*/ 722 w 2072"/>
                <a:gd name="T23" fmla="*/ 2045 h 2549"/>
                <a:gd name="T24" fmla="*/ 1349 w 2072"/>
                <a:gd name="T25" fmla="*/ 2049 h 2549"/>
                <a:gd name="T26" fmla="*/ 1410 w 2072"/>
                <a:gd name="T27" fmla="*/ 1898 h 2549"/>
                <a:gd name="T28" fmla="*/ 1532 w 2072"/>
                <a:gd name="T29" fmla="*/ 1704 h 2549"/>
                <a:gd name="T30" fmla="*/ 1607 w 2072"/>
                <a:gd name="T31" fmla="*/ 1618 h 2549"/>
                <a:gd name="T32" fmla="*/ 1661 w 2072"/>
                <a:gd name="T33" fmla="*/ 1556 h 2549"/>
                <a:gd name="T34" fmla="*/ 1741 w 2072"/>
                <a:gd name="T35" fmla="*/ 1445 h 2549"/>
                <a:gd name="T36" fmla="*/ 1820 w 2072"/>
                <a:gd name="T37" fmla="*/ 1300 h 2549"/>
                <a:gd name="T38" fmla="*/ 1873 w 2072"/>
                <a:gd name="T39" fmla="*/ 1128 h 2549"/>
                <a:gd name="T40" fmla="*/ 1867 w 2072"/>
                <a:gd name="T41" fmla="*/ 887 h 2549"/>
                <a:gd name="T42" fmla="*/ 1765 w 2072"/>
                <a:gd name="T43" fmla="*/ 611 h 2549"/>
                <a:gd name="T44" fmla="*/ 1580 w 2072"/>
                <a:gd name="T45" fmla="*/ 392 h 2549"/>
                <a:gd name="T46" fmla="*/ 1331 w 2072"/>
                <a:gd name="T47" fmla="*/ 245 h 2549"/>
                <a:gd name="T48" fmla="*/ 1037 w 2072"/>
                <a:gd name="T49" fmla="*/ 192 h 2549"/>
                <a:gd name="T50" fmla="*/ 1285 w 2072"/>
                <a:gd name="T51" fmla="*/ 31 h 2549"/>
                <a:gd name="T52" fmla="*/ 1581 w 2072"/>
                <a:gd name="T53" fmla="*/ 156 h 2549"/>
                <a:gd name="T54" fmla="*/ 1822 w 2072"/>
                <a:gd name="T55" fmla="*/ 363 h 2549"/>
                <a:gd name="T56" fmla="*/ 1991 w 2072"/>
                <a:gd name="T57" fmla="*/ 635 h 2549"/>
                <a:gd name="T58" fmla="*/ 2069 w 2072"/>
                <a:gd name="T59" fmla="*/ 954 h 2549"/>
                <a:gd name="T60" fmla="*/ 2054 w 2072"/>
                <a:gd name="T61" fmla="*/ 1200 h 2549"/>
                <a:gd name="T62" fmla="*/ 1987 w 2072"/>
                <a:gd name="T63" fmla="*/ 1394 h 2549"/>
                <a:gd name="T64" fmla="*/ 1897 w 2072"/>
                <a:gd name="T65" fmla="*/ 1558 h 2549"/>
                <a:gd name="T66" fmla="*/ 1807 w 2072"/>
                <a:gd name="T67" fmla="*/ 1681 h 2549"/>
                <a:gd name="T68" fmla="*/ 1746 w 2072"/>
                <a:gd name="T69" fmla="*/ 1751 h 2549"/>
                <a:gd name="T70" fmla="*/ 1682 w 2072"/>
                <a:gd name="T71" fmla="*/ 1824 h 2549"/>
                <a:gd name="T72" fmla="*/ 1583 w 2072"/>
                <a:gd name="T73" fmla="*/ 1982 h 2549"/>
                <a:gd name="T74" fmla="*/ 1471 w 2072"/>
                <a:gd name="T75" fmla="*/ 2358 h 2549"/>
                <a:gd name="T76" fmla="*/ 1539 w 2072"/>
                <a:gd name="T77" fmla="*/ 2410 h 2549"/>
                <a:gd name="T78" fmla="*/ 1536 w 2072"/>
                <a:gd name="T79" fmla="*/ 2502 h 2549"/>
                <a:gd name="T80" fmla="*/ 1454 w 2072"/>
                <a:gd name="T81" fmla="*/ 2549 h 2549"/>
                <a:gd name="T82" fmla="*/ 551 w 2072"/>
                <a:gd name="T83" fmla="*/ 2520 h 2549"/>
                <a:gd name="T84" fmla="*/ 526 w 2072"/>
                <a:gd name="T85" fmla="*/ 2430 h 2549"/>
                <a:gd name="T86" fmla="*/ 580 w 2072"/>
                <a:gd name="T87" fmla="*/ 2365 h 2549"/>
                <a:gd name="T88" fmla="*/ 509 w 2072"/>
                <a:gd name="T89" fmla="*/ 2022 h 2549"/>
                <a:gd name="T90" fmla="*/ 417 w 2072"/>
                <a:gd name="T91" fmla="*/ 1860 h 2549"/>
                <a:gd name="T92" fmla="*/ 334 w 2072"/>
                <a:gd name="T93" fmla="*/ 1759 h 2549"/>
                <a:gd name="T94" fmla="*/ 285 w 2072"/>
                <a:gd name="T95" fmla="*/ 1704 h 2549"/>
                <a:gd name="T96" fmla="*/ 200 w 2072"/>
                <a:gd name="T97" fmla="*/ 1594 h 2549"/>
                <a:gd name="T98" fmla="*/ 107 w 2072"/>
                <a:gd name="T99" fmla="*/ 1439 h 2549"/>
                <a:gd name="T100" fmla="*/ 31 w 2072"/>
                <a:gd name="T101" fmla="*/ 1250 h 2549"/>
                <a:gd name="T102" fmla="*/ 0 w 2072"/>
                <a:gd name="T103" fmla="*/ 1039 h 2549"/>
                <a:gd name="T104" fmla="*/ 54 w 2072"/>
                <a:gd name="T105" fmla="*/ 711 h 2549"/>
                <a:gd name="T106" fmla="*/ 201 w 2072"/>
                <a:gd name="T107" fmla="*/ 426 h 2549"/>
                <a:gd name="T108" fmla="*/ 425 w 2072"/>
                <a:gd name="T109" fmla="*/ 201 h 2549"/>
                <a:gd name="T110" fmla="*/ 710 w 2072"/>
                <a:gd name="T111" fmla="*/ 53 h 2549"/>
                <a:gd name="T112" fmla="*/ 1037 w 2072"/>
                <a:gd name="T113" fmla="*/ 0 h 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72" h="2549">
                  <a:moveTo>
                    <a:pt x="1037" y="192"/>
                  </a:moveTo>
                  <a:lnTo>
                    <a:pt x="960" y="195"/>
                  </a:lnTo>
                  <a:lnTo>
                    <a:pt x="885" y="206"/>
                  </a:lnTo>
                  <a:lnTo>
                    <a:pt x="812" y="223"/>
                  </a:lnTo>
                  <a:lnTo>
                    <a:pt x="742" y="245"/>
                  </a:lnTo>
                  <a:lnTo>
                    <a:pt x="675" y="273"/>
                  </a:lnTo>
                  <a:lnTo>
                    <a:pt x="611" y="308"/>
                  </a:lnTo>
                  <a:lnTo>
                    <a:pt x="550" y="347"/>
                  </a:lnTo>
                  <a:lnTo>
                    <a:pt x="493" y="392"/>
                  </a:lnTo>
                  <a:lnTo>
                    <a:pt x="440" y="440"/>
                  </a:lnTo>
                  <a:lnTo>
                    <a:pt x="392" y="494"/>
                  </a:lnTo>
                  <a:lnTo>
                    <a:pt x="347" y="550"/>
                  </a:lnTo>
                  <a:lnTo>
                    <a:pt x="308" y="611"/>
                  </a:lnTo>
                  <a:lnTo>
                    <a:pt x="274" y="676"/>
                  </a:lnTo>
                  <a:lnTo>
                    <a:pt x="246" y="743"/>
                  </a:lnTo>
                  <a:lnTo>
                    <a:pt x="223" y="813"/>
                  </a:lnTo>
                  <a:lnTo>
                    <a:pt x="206" y="887"/>
                  </a:lnTo>
                  <a:lnTo>
                    <a:pt x="197" y="962"/>
                  </a:lnTo>
                  <a:lnTo>
                    <a:pt x="193" y="1039"/>
                  </a:lnTo>
                  <a:lnTo>
                    <a:pt x="194" y="1085"/>
                  </a:lnTo>
                  <a:lnTo>
                    <a:pt x="200" y="1129"/>
                  </a:lnTo>
                  <a:lnTo>
                    <a:pt x="209" y="1173"/>
                  </a:lnTo>
                  <a:lnTo>
                    <a:pt x="222" y="1217"/>
                  </a:lnTo>
                  <a:lnTo>
                    <a:pt x="237" y="1259"/>
                  </a:lnTo>
                  <a:lnTo>
                    <a:pt x="253" y="1300"/>
                  </a:lnTo>
                  <a:lnTo>
                    <a:pt x="271" y="1340"/>
                  </a:lnTo>
                  <a:lnTo>
                    <a:pt x="291" y="1377"/>
                  </a:lnTo>
                  <a:lnTo>
                    <a:pt x="312" y="1412"/>
                  </a:lnTo>
                  <a:lnTo>
                    <a:pt x="332" y="1447"/>
                  </a:lnTo>
                  <a:lnTo>
                    <a:pt x="353" y="1478"/>
                  </a:lnTo>
                  <a:lnTo>
                    <a:pt x="374" y="1506"/>
                  </a:lnTo>
                  <a:lnTo>
                    <a:pt x="393" y="1533"/>
                  </a:lnTo>
                  <a:lnTo>
                    <a:pt x="413" y="1557"/>
                  </a:lnTo>
                  <a:lnTo>
                    <a:pt x="429" y="1576"/>
                  </a:lnTo>
                  <a:lnTo>
                    <a:pt x="444" y="1594"/>
                  </a:lnTo>
                  <a:lnTo>
                    <a:pt x="456" y="1608"/>
                  </a:lnTo>
                  <a:lnTo>
                    <a:pt x="465" y="1618"/>
                  </a:lnTo>
                  <a:lnTo>
                    <a:pt x="471" y="1625"/>
                  </a:lnTo>
                  <a:lnTo>
                    <a:pt x="475" y="1627"/>
                  </a:lnTo>
                  <a:lnTo>
                    <a:pt x="508" y="1664"/>
                  </a:lnTo>
                  <a:lnTo>
                    <a:pt x="541" y="1704"/>
                  </a:lnTo>
                  <a:lnTo>
                    <a:pt x="574" y="1750"/>
                  </a:lnTo>
                  <a:lnTo>
                    <a:pt x="605" y="1798"/>
                  </a:lnTo>
                  <a:lnTo>
                    <a:pt x="635" y="1848"/>
                  </a:lnTo>
                  <a:lnTo>
                    <a:pt x="663" y="1898"/>
                  </a:lnTo>
                  <a:lnTo>
                    <a:pt x="687" y="1949"/>
                  </a:lnTo>
                  <a:lnTo>
                    <a:pt x="706" y="1998"/>
                  </a:lnTo>
                  <a:lnTo>
                    <a:pt x="722" y="2045"/>
                  </a:lnTo>
                  <a:lnTo>
                    <a:pt x="724" y="2050"/>
                  </a:lnTo>
                  <a:lnTo>
                    <a:pt x="798" y="2357"/>
                  </a:lnTo>
                  <a:lnTo>
                    <a:pt x="1275" y="2357"/>
                  </a:lnTo>
                  <a:lnTo>
                    <a:pt x="1349" y="2049"/>
                  </a:lnTo>
                  <a:lnTo>
                    <a:pt x="1350" y="2045"/>
                  </a:lnTo>
                  <a:lnTo>
                    <a:pt x="1366" y="1998"/>
                  </a:lnTo>
                  <a:lnTo>
                    <a:pt x="1386" y="1949"/>
                  </a:lnTo>
                  <a:lnTo>
                    <a:pt x="1410" y="1898"/>
                  </a:lnTo>
                  <a:lnTo>
                    <a:pt x="1438" y="1848"/>
                  </a:lnTo>
                  <a:lnTo>
                    <a:pt x="1467" y="1798"/>
                  </a:lnTo>
                  <a:lnTo>
                    <a:pt x="1500" y="1750"/>
                  </a:lnTo>
                  <a:lnTo>
                    <a:pt x="1532" y="1704"/>
                  </a:lnTo>
                  <a:lnTo>
                    <a:pt x="1565" y="1664"/>
                  </a:lnTo>
                  <a:lnTo>
                    <a:pt x="1599" y="1627"/>
                  </a:lnTo>
                  <a:lnTo>
                    <a:pt x="1602" y="1625"/>
                  </a:lnTo>
                  <a:lnTo>
                    <a:pt x="1607" y="1618"/>
                  </a:lnTo>
                  <a:lnTo>
                    <a:pt x="1617" y="1608"/>
                  </a:lnTo>
                  <a:lnTo>
                    <a:pt x="1629" y="1594"/>
                  </a:lnTo>
                  <a:lnTo>
                    <a:pt x="1644" y="1576"/>
                  </a:lnTo>
                  <a:lnTo>
                    <a:pt x="1661" y="1556"/>
                  </a:lnTo>
                  <a:lnTo>
                    <a:pt x="1680" y="1533"/>
                  </a:lnTo>
                  <a:lnTo>
                    <a:pt x="1699" y="1506"/>
                  </a:lnTo>
                  <a:lnTo>
                    <a:pt x="1720" y="1478"/>
                  </a:lnTo>
                  <a:lnTo>
                    <a:pt x="1741" y="1445"/>
                  </a:lnTo>
                  <a:lnTo>
                    <a:pt x="1761" y="1412"/>
                  </a:lnTo>
                  <a:lnTo>
                    <a:pt x="1782" y="1377"/>
                  </a:lnTo>
                  <a:lnTo>
                    <a:pt x="1801" y="1339"/>
                  </a:lnTo>
                  <a:lnTo>
                    <a:pt x="1820" y="1300"/>
                  </a:lnTo>
                  <a:lnTo>
                    <a:pt x="1837" y="1258"/>
                  </a:lnTo>
                  <a:lnTo>
                    <a:pt x="1851" y="1216"/>
                  </a:lnTo>
                  <a:lnTo>
                    <a:pt x="1863" y="1173"/>
                  </a:lnTo>
                  <a:lnTo>
                    <a:pt x="1873" y="1128"/>
                  </a:lnTo>
                  <a:lnTo>
                    <a:pt x="1878" y="1084"/>
                  </a:lnTo>
                  <a:lnTo>
                    <a:pt x="1881" y="1039"/>
                  </a:lnTo>
                  <a:lnTo>
                    <a:pt x="1877" y="962"/>
                  </a:lnTo>
                  <a:lnTo>
                    <a:pt x="1867" y="887"/>
                  </a:lnTo>
                  <a:lnTo>
                    <a:pt x="1850" y="813"/>
                  </a:lnTo>
                  <a:lnTo>
                    <a:pt x="1828" y="743"/>
                  </a:lnTo>
                  <a:lnTo>
                    <a:pt x="1799" y="676"/>
                  </a:lnTo>
                  <a:lnTo>
                    <a:pt x="1765" y="611"/>
                  </a:lnTo>
                  <a:lnTo>
                    <a:pt x="1726" y="550"/>
                  </a:lnTo>
                  <a:lnTo>
                    <a:pt x="1682" y="494"/>
                  </a:lnTo>
                  <a:lnTo>
                    <a:pt x="1633" y="440"/>
                  </a:lnTo>
                  <a:lnTo>
                    <a:pt x="1580" y="392"/>
                  </a:lnTo>
                  <a:lnTo>
                    <a:pt x="1523" y="347"/>
                  </a:lnTo>
                  <a:lnTo>
                    <a:pt x="1462" y="308"/>
                  </a:lnTo>
                  <a:lnTo>
                    <a:pt x="1397" y="273"/>
                  </a:lnTo>
                  <a:lnTo>
                    <a:pt x="1331" y="245"/>
                  </a:lnTo>
                  <a:lnTo>
                    <a:pt x="1261" y="223"/>
                  </a:lnTo>
                  <a:lnTo>
                    <a:pt x="1188" y="206"/>
                  </a:lnTo>
                  <a:lnTo>
                    <a:pt x="1113" y="195"/>
                  </a:lnTo>
                  <a:lnTo>
                    <a:pt x="1037" y="192"/>
                  </a:lnTo>
                  <a:close/>
                  <a:moveTo>
                    <a:pt x="1037" y="0"/>
                  </a:moveTo>
                  <a:lnTo>
                    <a:pt x="1121" y="3"/>
                  </a:lnTo>
                  <a:lnTo>
                    <a:pt x="1205" y="14"/>
                  </a:lnTo>
                  <a:lnTo>
                    <a:pt x="1285" y="31"/>
                  </a:lnTo>
                  <a:lnTo>
                    <a:pt x="1363" y="53"/>
                  </a:lnTo>
                  <a:lnTo>
                    <a:pt x="1439" y="82"/>
                  </a:lnTo>
                  <a:lnTo>
                    <a:pt x="1512" y="116"/>
                  </a:lnTo>
                  <a:lnTo>
                    <a:pt x="1581" y="156"/>
                  </a:lnTo>
                  <a:lnTo>
                    <a:pt x="1648" y="201"/>
                  </a:lnTo>
                  <a:lnTo>
                    <a:pt x="1710" y="250"/>
                  </a:lnTo>
                  <a:lnTo>
                    <a:pt x="1768" y="304"/>
                  </a:lnTo>
                  <a:lnTo>
                    <a:pt x="1822" y="363"/>
                  </a:lnTo>
                  <a:lnTo>
                    <a:pt x="1871" y="426"/>
                  </a:lnTo>
                  <a:lnTo>
                    <a:pt x="1916" y="492"/>
                  </a:lnTo>
                  <a:lnTo>
                    <a:pt x="1956" y="562"/>
                  </a:lnTo>
                  <a:lnTo>
                    <a:pt x="1991" y="635"/>
                  </a:lnTo>
                  <a:lnTo>
                    <a:pt x="2020" y="711"/>
                  </a:lnTo>
                  <a:lnTo>
                    <a:pt x="2041" y="789"/>
                  </a:lnTo>
                  <a:lnTo>
                    <a:pt x="2059" y="871"/>
                  </a:lnTo>
                  <a:lnTo>
                    <a:pt x="2069" y="954"/>
                  </a:lnTo>
                  <a:lnTo>
                    <a:pt x="2072" y="1039"/>
                  </a:lnTo>
                  <a:lnTo>
                    <a:pt x="2070" y="1093"/>
                  </a:lnTo>
                  <a:lnTo>
                    <a:pt x="2063" y="1147"/>
                  </a:lnTo>
                  <a:lnTo>
                    <a:pt x="2054" y="1200"/>
                  </a:lnTo>
                  <a:lnTo>
                    <a:pt x="2041" y="1250"/>
                  </a:lnTo>
                  <a:lnTo>
                    <a:pt x="2025" y="1300"/>
                  </a:lnTo>
                  <a:lnTo>
                    <a:pt x="2007" y="1348"/>
                  </a:lnTo>
                  <a:lnTo>
                    <a:pt x="1987" y="1394"/>
                  </a:lnTo>
                  <a:lnTo>
                    <a:pt x="1966" y="1439"/>
                  </a:lnTo>
                  <a:lnTo>
                    <a:pt x="1944" y="1481"/>
                  </a:lnTo>
                  <a:lnTo>
                    <a:pt x="1920" y="1521"/>
                  </a:lnTo>
                  <a:lnTo>
                    <a:pt x="1897" y="1558"/>
                  </a:lnTo>
                  <a:lnTo>
                    <a:pt x="1873" y="1594"/>
                  </a:lnTo>
                  <a:lnTo>
                    <a:pt x="1850" y="1626"/>
                  </a:lnTo>
                  <a:lnTo>
                    <a:pt x="1828" y="1655"/>
                  </a:lnTo>
                  <a:lnTo>
                    <a:pt x="1807" y="1681"/>
                  </a:lnTo>
                  <a:lnTo>
                    <a:pt x="1789" y="1704"/>
                  </a:lnTo>
                  <a:lnTo>
                    <a:pt x="1772" y="1724"/>
                  </a:lnTo>
                  <a:lnTo>
                    <a:pt x="1758" y="1740"/>
                  </a:lnTo>
                  <a:lnTo>
                    <a:pt x="1746" y="1751"/>
                  </a:lnTo>
                  <a:lnTo>
                    <a:pt x="1738" y="1759"/>
                  </a:lnTo>
                  <a:lnTo>
                    <a:pt x="1734" y="1764"/>
                  </a:lnTo>
                  <a:lnTo>
                    <a:pt x="1708" y="1791"/>
                  </a:lnTo>
                  <a:lnTo>
                    <a:pt x="1682" y="1824"/>
                  </a:lnTo>
                  <a:lnTo>
                    <a:pt x="1656" y="1860"/>
                  </a:lnTo>
                  <a:lnTo>
                    <a:pt x="1630" y="1899"/>
                  </a:lnTo>
                  <a:lnTo>
                    <a:pt x="1606" y="1941"/>
                  </a:lnTo>
                  <a:lnTo>
                    <a:pt x="1583" y="1982"/>
                  </a:lnTo>
                  <a:lnTo>
                    <a:pt x="1564" y="2022"/>
                  </a:lnTo>
                  <a:lnTo>
                    <a:pt x="1548" y="2061"/>
                  </a:lnTo>
                  <a:lnTo>
                    <a:pt x="1535" y="2097"/>
                  </a:lnTo>
                  <a:lnTo>
                    <a:pt x="1471" y="2358"/>
                  </a:lnTo>
                  <a:lnTo>
                    <a:pt x="1493" y="2365"/>
                  </a:lnTo>
                  <a:lnTo>
                    <a:pt x="1511" y="2376"/>
                  </a:lnTo>
                  <a:lnTo>
                    <a:pt x="1527" y="2391"/>
                  </a:lnTo>
                  <a:lnTo>
                    <a:pt x="1539" y="2410"/>
                  </a:lnTo>
                  <a:lnTo>
                    <a:pt x="1547" y="2430"/>
                  </a:lnTo>
                  <a:lnTo>
                    <a:pt x="1549" y="2452"/>
                  </a:lnTo>
                  <a:lnTo>
                    <a:pt x="1545" y="2479"/>
                  </a:lnTo>
                  <a:lnTo>
                    <a:pt x="1536" y="2502"/>
                  </a:lnTo>
                  <a:lnTo>
                    <a:pt x="1521" y="2520"/>
                  </a:lnTo>
                  <a:lnTo>
                    <a:pt x="1502" y="2536"/>
                  </a:lnTo>
                  <a:lnTo>
                    <a:pt x="1479" y="2545"/>
                  </a:lnTo>
                  <a:lnTo>
                    <a:pt x="1454" y="2549"/>
                  </a:lnTo>
                  <a:lnTo>
                    <a:pt x="619" y="2549"/>
                  </a:lnTo>
                  <a:lnTo>
                    <a:pt x="594" y="2545"/>
                  </a:lnTo>
                  <a:lnTo>
                    <a:pt x="571" y="2536"/>
                  </a:lnTo>
                  <a:lnTo>
                    <a:pt x="551" y="2520"/>
                  </a:lnTo>
                  <a:lnTo>
                    <a:pt x="536" y="2502"/>
                  </a:lnTo>
                  <a:lnTo>
                    <a:pt x="527" y="2479"/>
                  </a:lnTo>
                  <a:lnTo>
                    <a:pt x="524" y="2452"/>
                  </a:lnTo>
                  <a:lnTo>
                    <a:pt x="526" y="2430"/>
                  </a:lnTo>
                  <a:lnTo>
                    <a:pt x="534" y="2410"/>
                  </a:lnTo>
                  <a:lnTo>
                    <a:pt x="546" y="2391"/>
                  </a:lnTo>
                  <a:lnTo>
                    <a:pt x="562" y="2376"/>
                  </a:lnTo>
                  <a:lnTo>
                    <a:pt x="580" y="2365"/>
                  </a:lnTo>
                  <a:lnTo>
                    <a:pt x="602" y="2358"/>
                  </a:lnTo>
                  <a:lnTo>
                    <a:pt x="538" y="2097"/>
                  </a:lnTo>
                  <a:lnTo>
                    <a:pt x="525" y="2061"/>
                  </a:lnTo>
                  <a:lnTo>
                    <a:pt x="509" y="2022"/>
                  </a:lnTo>
                  <a:lnTo>
                    <a:pt x="489" y="1981"/>
                  </a:lnTo>
                  <a:lnTo>
                    <a:pt x="468" y="1941"/>
                  </a:lnTo>
                  <a:lnTo>
                    <a:pt x="442" y="1899"/>
                  </a:lnTo>
                  <a:lnTo>
                    <a:pt x="417" y="1860"/>
                  </a:lnTo>
                  <a:lnTo>
                    <a:pt x="391" y="1824"/>
                  </a:lnTo>
                  <a:lnTo>
                    <a:pt x="364" y="1791"/>
                  </a:lnTo>
                  <a:lnTo>
                    <a:pt x="339" y="1764"/>
                  </a:lnTo>
                  <a:lnTo>
                    <a:pt x="334" y="1759"/>
                  </a:lnTo>
                  <a:lnTo>
                    <a:pt x="326" y="1751"/>
                  </a:lnTo>
                  <a:lnTo>
                    <a:pt x="316" y="1739"/>
                  </a:lnTo>
                  <a:lnTo>
                    <a:pt x="301" y="1724"/>
                  </a:lnTo>
                  <a:lnTo>
                    <a:pt x="285" y="1704"/>
                  </a:lnTo>
                  <a:lnTo>
                    <a:pt x="266" y="1681"/>
                  </a:lnTo>
                  <a:lnTo>
                    <a:pt x="245" y="1655"/>
                  </a:lnTo>
                  <a:lnTo>
                    <a:pt x="223" y="1626"/>
                  </a:lnTo>
                  <a:lnTo>
                    <a:pt x="200" y="1594"/>
                  </a:lnTo>
                  <a:lnTo>
                    <a:pt x="176" y="1558"/>
                  </a:lnTo>
                  <a:lnTo>
                    <a:pt x="153" y="1521"/>
                  </a:lnTo>
                  <a:lnTo>
                    <a:pt x="130" y="1481"/>
                  </a:lnTo>
                  <a:lnTo>
                    <a:pt x="107" y="1439"/>
                  </a:lnTo>
                  <a:lnTo>
                    <a:pt x="85" y="1394"/>
                  </a:lnTo>
                  <a:lnTo>
                    <a:pt x="66" y="1348"/>
                  </a:lnTo>
                  <a:lnTo>
                    <a:pt x="48" y="1300"/>
                  </a:lnTo>
                  <a:lnTo>
                    <a:pt x="31" y="1250"/>
                  </a:lnTo>
                  <a:lnTo>
                    <a:pt x="19" y="1200"/>
                  </a:lnTo>
                  <a:lnTo>
                    <a:pt x="10" y="1147"/>
                  </a:lnTo>
                  <a:lnTo>
                    <a:pt x="3" y="1093"/>
                  </a:lnTo>
                  <a:lnTo>
                    <a:pt x="0" y="1039"/>
                  </a:lnTo>
                  <a:lnTo>
                    <a:pt x="4" y="954"/>
                  </a:lnTo>
                  <a:lnTo>
                    <a:pt x="14" y="871"/>
                  </a:lnTo>
                  <a:lnTo>
                    <a:pt x="31" y="789"/>
                  </a:lnTo>
                  <a:lnTo>
                    <a:pt x="54" y="711"/>
                  </a:lnTo>
                  <a:lnTo>
                    <a:pt x="82" y="635"/>
                  </a:lnTo>
                  <a:lnTo>
                    <a:pt x="116" y="562"/>
                  </a:lnTo>
                  <a:lnTo>
                    <a:pt x="157" y="492"/>
                  </a:lnTo>
                  <a:lnTo>
                    <a:pt x="201" y="426"/>
                  </a:lnTo>
                  <a:lnTo>
                    <a:pt x="251" y="363"/>
                  </a:lnTo>
                  <a:lnTo>
                    <a:pt x="305" y="304"/>
                  </a:lnTo>
                  <a:lnTo>
                    <a:pt x="363" y="250"/>
                  </a:lnTo>
                  <a:lnTo>
                    <a:pt x="425" y="201"/>
                  </a:lnTo>
                  <a:lnTo>
                    <a:pt x="492" y="156"/>
                  </a:lnTo>
                  <a:lnTo>
                    <a:pt x="561" y="116"/>
                  </a:lnTo>
                  <a:lnTo>
                    <a:pt x="634" y="82"/>
                  </a:lnTo>
                  <a:lnTo>
                    <a:pt x="710" y="53"/>
                  </a:lnTo>
                  <a:lnTo>
                    <a:pt x="788" y="31"/>
                  </a:lnTo>
                  <a:lnTo>
                    <a:pt x="868" y="14"/>
                  </a:lnTo>
                  <a:lnTo>
                    <a:pt x="952" y="3"/>
                  </a:lnTo>
                  <a:lnTo>
                    <a:pt x="10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3589" y="2861"/>
              <a:ext cx="494" cy="96"/>
            </a:xfrm>
            <a:custGeom>
              <a:avLst/>
              <a:gdLst>
                <a:gd name="T0" fmla="*/ 97 w 989"/>
                <a:gd name="T1" fmla="*/ 0 h 192"/>
                <a:gd name="T2" fmla="*/ 893 w 989"/>
                <a:gd name="T3" fmla="*/ 0 h 192"/>
                <a:gd name="T4" fmla="*/ 919 w 989"/>
                <a:gd name="T5" fmla="*/ 3 h 192"/>
                <a:gd name="T6" fmla="*/ 941 w 989"/>
                <a:gd name="T7" fmla="*/ 13 h 192"/>
                <a:gd name="T8" fmla="*/ 961 w 989"/>
                <a:gd name="T9" fmla="*/ 27 h 192"/>
                <a:gd name="T10" fmla="*/ 976 w 989"/>
                <a:gd name="T11" fmla="*/ 47 h 192"/>
                <a:gd name="T12" fmla="*/ 985 w 989"/>
                <a:gd name="T13" fmla="*/ 70 h 192"/>
                <a:gd name="T14" fmla="*/ 989 w 989"/>
                <a:gd name="T15" fmla="*/ 95 h 192"/>
                <a:gd name="T16" fmla="*/ 985 w 989"/>
                <a:gd name="T17" fmla="*/ 121 h 192"/>
                <a:gd name="T18" fmla="*/ 976 w 989"/>
                <a:gd name="T19" fmla="*/ 144 h 192"/>
                <a:gd name="T20" fmla="*/ 961 w 989"/>
                <a:gd name="T21" fmla="*/ 163 h 192"/>
                <a:gd name="T22" fmla="*/ 941 w 989"/>
                <a:gd name="T23" fmla="*/ 178 h 192"/>
                <a:gd name="T24" fmla="*/ 919 w 989"/>
                <a:gd name="T25" fmla="*/ 188 h 192"/>
                <a:gd name="T26" fmla="*/ 893 w 989"/>
                <a:gd name="T27" fmla="*/ 192 h 192"/>
                <a:gd name="T28" fmla="*/ 97 w 989"/>
                <a:gd name="T29" fmla="*/ 192 h 192"/>
                <a:gd name="T30" fmla="*/ 70 w 989"/>
                <a:gd name="T31" fmla="*/ 188 h 192"/>
                <a:gd name="T32" fmla="*/ 47 w 989"/>
                <a:gd name="T33" fmla="*/ 178 h 192"/>
                <a:gd name="T34" fmla="*/ 29 w 989"/>
                <a:gd name="T35" fmla="*/ 163 h 192"/>
                <a:gd name="T36" fmla="*/ 13 w 989"/>
                <a:gd name="T37" fmla="*/ 144 h 192"/>
                <a:gd name="T38" fmla="*/ 4 w 989"/>
                <a:gd name="T39" fmla="*/ 121 h 192"/>
                <a:gd name="T40" fmla="*/ 0 w 989"/>
                <a:gd name="T41" fmla="*/ 95 h 192"/>
                <a:gd name="T42" fmla="*/ 4 w 989"/>
                <a:gd name="T43" fmla="*/ 70 h 192"/>
                <a:gd name="T44" fmla="*/ 13 w 989"/>
                <a:gd name="T45" fmla="*/ 47 h 192"/>
                <a:gd name="T46" fmla="*/ 29 w 989"/>
                <a:gd name="T47" fmla="*/ 27 h 192"/>
                <a:gd name="T48" fmla="*/ 47 w 989"/>
                <a:gd name="T49" fmla="*/ 13 h 192"/>
                <a:gd name="T50" fmla="*/ 70 w 989"/>
                <a:gd name="T51" fmla="*/ 3 h 192"/>
                <a:gd name="T52" fmla="*/ 97 w 989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9" h="192">
                  <a:moveTo>
                    <a:pt x="97" y="0"/>
                  </a:moveTo>
                  <a:lnTo>
                    <a:pt x="893" y="0"/>
                  </a:lnTo>
                  <a:lnTo>
                    <a:pt x="919" y="3"/>
                  </a:lnTo>
                  <a:lnTo>
                    <a:pt x="941" y="13"/>
                  </a:lnTo>
                  <a:lnTo>
                    <a:pt x="961" y="27"/>
                  </a:lnTo>
                  <a:lnTo>
                    <a:pt x="976" y="47"/>
                  </a:lnTo>
                  <a:lnTo>
                    <a:pt x="985" y="70"/>
                  </a:lnTo>
                  <a:lnTo>
                    <a:pt x="989" y="95"/>
                  </a:lnTo>
                  <a:lnTo>
                    <a:pt x="985" y="121"/>
                  </a:lnTo>
                  <a:lnTo>
                    <a:pt x="976" y="144"/>
                  </a:lnTo>
                  <a:lnTo>
                    <a:pt x="961" y="163"/>
                  </a:lnTo>
                  <a:lnTo>
                    <a:pt x="941" y="178"/>
                  </a:lnTo>
                  <a:lnTo>
                    <a:pt x="919" y="188"/>
                  </a:lnTo>
                  <a:lnTo>
                    <a:pt x="893" y="192"/>
                  </a:lnTo>
                  <a:lnTo>
                    <a:pt x="97" y="192"/>
                  </a:lnTo>
                  <a:lnTo>
                    <a:pt x="70" y="188"/>
                  </a:lnTo>
                  <a:lnTo>
                    <a:pt x="47" y="178"/>
                  </a:lnTo>
                  <a:lnTo>
                    <a:pt x="29" y="163"/>
                  </a:lnTo>
                  <a:lnTo>
                    <a:pt x="13" y="144"/>
                  </a:lnTo>
                  <a:lnTo>
                    <a:pt x="4" y="121"/>
                  </a:lnTo>
                  <a:lnTo>
                    <a:pt x="0" y="95"/>
                  </a:lnTo>
                  <a:lnTo>
                    <a:pt x="4" y="70"/>
                  </a:lnTo>
                  <a:lnTo>
                    <a:pt x="13" y="47"/>
                  </a:lnTo>
                  <a:lnTo>
                    <a:pt x="29" y="27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3673" y="3004"/>
              <a:ext cx="325" cy="96"/>
            </a:xfrm>
            <a:custGeom>
              <a:avLst/>
              <a:gdLst>
                <a:gd name="T0" fmla="*/ 96 w 651"/>
                <a:gd name="T1" fmla="*/ 0 h 192"/>
                <a:gd name="T2" fmla="*/ 556 w 651"/>
                <a:gd name="T3" fmla="*/ 0 h 192"/>
                <a:gd name="T4" fmla="*/ 581 w 651"/>
                <a:gd name="T5" fmla="*/ 3 h 192"/>
                <a:gd name="T6" fmla="*/ 604 w 651"/>
                <a:gd name="T7" fmla="*/ 13 h 192"/>
                <a:gd name="T8" fmla="*/ 623 w 651"/>
                <a:gd name="T9" fmla="*/ 28 h 192"/>
                <a:gd name="T10" fmla="*/ 638 w 651"/>
                <a:gd name="T11" fmla="*/ 47 h 192"/>
                <a:gd name="T12" fmla="*/ 647 w 651"/>
                <a:gd name="T13" fmla="*/ 70 h 192"/>
                <a:gd name="T14" fmla="*/ 651 w 651"/>
                <a:gd name="T15" fmla="*/ 97 h 192"/>
                <a:gd name="T16" fmla="*/ 647 w 651"/>
                <a:gd name="T17" fmla="*/ 122 h 192"/>
                <a:gd name="T18" fmla="*/ 638 w 651"/>
                <a:gd name="T19" fmla="*/ 145 h 192"/>
                <a:gd name="T20" fmla="*/ 623 w 651"/>
                <a:gd name="T21" fmla="*/ 164 h 192"/>
                <a:gd name="T22" fmla="*/ 604 w 651"/>
                <a:gd name="T23" fmla="*/ 179 h 192"/>
                <a:gd name="T24" fmla="*/ 581 w 651"/>
                <a:gd name="T25" fmla="*/ 188 h 192"/>
                <a:gd name="T26" fmla="*/ 556 w 651"/>
                <a:gd name="T27" fmla="*/ 192 h 192"/>
                <a:gd name="T28" fmla="*/ 96 w 651"/>
                <a:gd name="T29" fmla="*/ 192 h 192"/>
                <a:gd name="T30" fmla="*/ 70 w 651"/>
                <a:gd name="T31" fmla="*/ 188 h 192"/>
                <a:gd name="T32" fmla="*/ 47 w 651"/>
                <a:gd name="T33" fmla="*/ 179 h 192"/>
                <a:gd name="T34" fmla="*/ 28 w 651"/>
                <a:gd name="T35" fmla="*/ 164 h 192"/>
                <a:gd name="T36" fmla="*/ 13 w 651"/>
                <a:gd name="T37" fmla="*/ 145 h 192"/>
                <a:gd name="T38" fmla="*/ 3 w 651"/>
                <a:gd name="T39" fmla="*/ 122 h 192"/>
                <a:gd name="T40" fmla="*/ 0 w 651"/>
                <a:gd name="T41" fmla="*/ 97 h 192"/>
                <a:gd name="T42" fmla="*/ 3 w 651"/>
                <a:gd name="T43" fmla="*/ 70 h 192"/>
                <a:gd name="T44" fmla="*/ 13 w 651"/>
                <a:gd name="T45" fmla="*/ 47 h 192"/>
                <a:gd name="T46" fmla="*/ 28 w 651"/>
                <a:gd name="T47" fmla="*/ 28 h 192"/>
                <a:gd name="T48" fmla="*/ 47 w 651"/>
                <a:gd name="T49" fmla="*/ 13 h 192"/>
                <a:gd name="T50" fmla="*/ 70 w 651"/>
                <a:gd name="T51" fmla="*/ 3 h 192"/>
                <a:gd name="T52" fmla="*/ 96 w 651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1" h="192">
                  <a:moveTo>
                    <a:pt x="96" y="0"/>
                  </a:moveTo>
                  <a:lnTo>
                    <a:pt x="556" y="0"/>
                  </a:lnTo>
                  <a:lnTo>
                    <a:pt x="581" y="3"/>
                  </a:lnTo>
                  <a:lnTo>
                    <a:pt x="604" y="13"/>
                  </a:lnTo>
                  <a:lnTo>
                    <a:pt x="623" y="28"/>
                  </a:lnTo>
                  <a:lnTo>
                    <a:pt x="638" y="47"/>
                  </a:lnTo>
                  <a:lnTo>
                    <a:pt x="647" y="70"/>
                  </a:lnTo>
                  <a:lnTo>
                    <a:pt x="651" y="97"/>
                  </a:lnTo>
                  <a:lnTo>
                    <a:pt x="647" y="122"/>
                  </a:lnTo>
                  <a:lnTo>
                    <a:pt x="638" y="145"/>
                  </a:lnTo>
                  <a:lnTo>
                    <a:pt x="623" y="164"/>
                  </a:lnTo>
                  <a:lnTo>
                    <a:pt x="604" y="179"/>
                  </a:lnTo>
                  <a:lnTo>
                    <a:pt x="581" y="188"/>
                  </a:lnTo>
                  <a:lnTo>
                    <a:pt x="556" y="192"/>
                  </a:lnTo>
                  <a:lnTo>
                    <a:pt x="96" y="192"/>
                  </a:lnTo>
                  <a:lnTo>
                    <a:pt x="70" y="188"/>
                  </a:lnTo>
                  <a:lnTo>
                    <a:pt x="47" y="179"/>
                  </a:lnTo>
                  <a:lnTo>
                    <a:pt x="28" y="164"/>
                  </a:lnTo>
                  <a:lnTo>
                    <a:pt x="13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0"/>
                  </a:lnTo>
                  <a:lnTo>
                    <a:pt x="13" y="47"/>
                  </a:lnTo>
                  <a:lnTo>
                    <a:pt x="28" y="28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1" name="Freeform 10"/>
            <p:cNvSpPr>
              <a:spLocks/>
            </p:cNvSpPr>
            <p:nvPr/>
          </p:nvSpPr>
          <p:spPr bwMode="auto">
            <a:xfrm>
              <a:off x="3236" y="2466"/>
              <a:ext cx="219" cy="220"/>
            </a:xfrm>
            <a:custGeom>
              <a:avLst/>
              <a:gdLst>
                <a:gd name="T0" fmla="*/ 354 w 439"/>
                <a:gd name="T1" fmla="*/ 0 h 439"/>
                <a:gd name="T2" fmla="*/ 375 w 439"/>
                <a:gd name="T3" fmla="*/ 5 h 439"/>
                <a:gd name="T4" fmla="*/ 394 w 439"/>
                <a:gd name="T5" fmla="*/ 14 h 439"/>
                <a:gd name="T6" fmla="*/ 411 w 439"/>
                <a:gd name="T7" fmla="*/ 28 h 439"/>
                <a:gd name="T8" fmla="*/ 425 w 439"/>
                <a:gd name="T9" fmla="*/ 45 h 439"/>
                <a:gd name="T10" fmla="*/ 434 w 439"/>
                <a:gd name="T11" fmla="*/ 65 h 439"/>
                <a:gd name="T12" fmla="*/ 439 w 439"/>
                <a:gd name="T13" fmla="*/ 85 h 439"/>
                <a:gd name="T14" fmla="*/ 439 w 439"/>
                <a:gd name="T15" fmla="*/ 106 h 439"/>
                <a:gd name="T16" fmla="*/ 434 w 439"/>
                <a:gd name="T17" fmla="*/ 127 h 439"/>
                <a:gd name="T18" fmla="*/ 425 w 439"/>
                <a:gd name="T19" fmla="*/ 146 h 439"/>
                <a:gd name="T20" fmla="*/ 411 w 439"/>
                <a:gd name="T21" fmla="*/ 164 h 439"/>
                <a:gd name="T22" fmla="*/ 163 w 439"/>
                <a:gd name="T23" fmla="*/ 412 h 439"/>
                <a:gd name="T24" fmla="*/ 149 w 439"/>
                <a:gd name="T25" fmla="*/ 424 h 439"/>
                <a:gd name="T26" fmla="*/ 132 w 439"/>
                <a:gd name="T27" fmla="*/ 433 h 439"/>
                <a:gd name="T28" fmla="*/ 114 w 439"/>
                <a:gd name="T29" fmla="*/ 438 h 439"/>
                <a:gd name="T30" fmla="*/ 96 w 439"/>
                <a:gd name="T31" fmla="*/ 439 h 439"/>
                <a:gd name="T32" fmla="*/ 77 w 439"/>
                <a:gd name="T33" fmla="*/ 438 h 439"/>
                <a:gd name="T34" fmla="*/ 60 w 439"/>
                <a:gd name="T35" fmla="*/ 433 h 439"/>
                <a:gd name="T36" fmla="*/ 43 w 439"/>
                <a:gd name="T37" fmla="*/ 424 h 439"/>
                <a:gd name="T38" fmla="*/ 28 w 439"/>
                <a:gd name="T39" fmla="*/ 412 h 439"/>
                <a:gd name="T40" fmla="*/ 14 w 439"/>
                <a:gd name="T41" fmla="*/ 395 h 439"/>
                <a:gd name="T42" fmla="*/ 5 w 439"/>
                <a:gd name="T43" fmla="*/ 375 h 439"/>
                <a:gd name="T44" fmla="*/ 0 w 439"/>
                <a:gd name="T45" fmla="*/ 354 h 439"/>
                <a:gd name="T46" fmla="*/ 0 w 439"/>
                <a:gd name="T47" fmla="*/ 334 h 439"/>
                <a:gd name="T48" fmla="*/ 5 w 439"/>
                <a:gd name="T49" fmla="*/ 313 h 439"/>
                <a:gd name="T50" fmla="*/ 14 w 439"/>
                <a:gd name="T51" fmla="*/ 293 h 439"/>
                <a:gd name="T52" fmla="*/ 28 w 439"/>
                <a:gd name="T53" fmla="*/ 276 h 439"/>
                <a:gd name="T54" fmla="*/ 276 w 439"/>
                <a:gd name="T55" fmla="*/ 28 h 439"/>
                <a:gd name="T56" fmla="*/ 293 w 439"/>
                <a:gd name="T57" fmla="*/ 14 h 439"/>
                <a:gd name="T58" fmla="*/ 313 w 439"/>
                <a:gd name="T59" fmla="*/ 5 h 439"/>
                <a:gd name="T60" fmla="*/ 332 w 439"/>
                <a:gd name="T61" fmla="*/ 0 h 439"/>
                <a:gd name="T62" fmla="*/ 354 w 439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9" h="439">
                  <a:moveTo>
                    <a:pt x="354" y="0"/>
                  </a:moveTo>
                  <a:lnTo>
                    <a:pt x="375" y="5"/>
                  </a:lnTo>
                  <a:lnTo>
                    <a:pt x="394" y="14"/>
                  </a:lnTo>
                  <a:lnTo>
                    <a:pt x="411" y="28"/>
                  </a:lnTo>
                  <a:lnTo>
                    <a:pt x="425" y="45"/>
                  </a:lnTo>
                  <a:lnTo>
                    <a:pt x="434" y="65"/>
                  </a:lnTo>
                  <a:lnTo>
                    <a:pt x="439" y="85"/>
                  </a:lnTo>
                  <a:lnTo>
                    <a:pt x="439" y="106"/>
                  </a:lnTo>
                  <a:lnTo>
                    <a:pt x="434" y="127"/>
                  </a:lnTo>
                  <a:lnTo>
                    <a:pt x="425" y="146"/>
                  </a:lnTo>
                  <a:lnTo>
                    <a:pt x="411" y="164"/>
                  </a:lnTo>
                  <a:lnTo>
                    <a:pt x="163" y="412"/>
                  </a:lnTo>
                  <a:lnTo>
                    <a:pt x="149" y="424"/>
                  </a:lnTo>
                  <a:lnTo>
                    <a:pt x="132" y="433"/>
                  </a:lnTo>
                  <a:lnTo>
                    <a:pt x="114" y="438"/>
                  </a:lnTo>
                  <a:lnTo>
                    <a:pt x="96" y="439"/>
                  </a:lnTo>
                  <a:lnTo>
                    <a:pt x="77" y="438"/>
                  </a:lnTo>
                  <a:lnTo>
                    <a:pt x="60" y="433"/>
                  </a:lnTo>
                  <a:lnTo>
                    <a:pt x="43" y="424"/>
                  </a:lnTo>
                  <a:lnTo>
                    <a:pt x="28" y="412"/>
                  </a:lnTo>
                  <a:lnTo>
                    <a:pt x="14" y="395"/>
                  </a:lnTo>
                  <a:lnTo>
                    <a:pt x="5" y="375"/>
                  </a:lnTo>
                  <a:lnTo>
                    <a:pt x="0" y="354"/>
                  </a:lnTo>
                  <a:lnTo>
                    <a:pt x="0" y="334"/>
                  </a:lnTo>
                  <a:lnTo>
                    <a:pt x="5" y="313"/>
                  </a:lnTo>
                  <a:lnTo>
                    <a:pt x="14" y="293"/>
                  </a:lnTo>
                  <a:lnTo>
                    <a:pt x="28" y="276"/>
                  </a:lnTo>
                  <a:lnTo>
                    <a:pt x="276" y="28"/>
                  </a:lnTo>
                  <a:lnTo>
                    <a:pt x="293" y="14"/>
                  </a:lnTo>
                  <a:lnTo>
                    <a:pt x="313" y="5"/>
                  </a:lnTo>
                  <a:lnTo>
                    <a:pt x="332" y="0"/>
                  </a:lnTo>
                  <a:lnTo>
                    <a:pt x="3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2" name="Freeform 11"/>
            <p:cNvSpPr>
              <a:spLocks/>
            </p:cNvSpPr>
            <p:nvPr/>
          </p:nvSpPr>
          <p:spPr bwMode="auto">
            <a:xfrm>
              <a:off x="3021" y="2041"/>
              <a:ext cx="265" cy="96"/>
            </a:xfrm>
            <a:custGeom>
              <a:avLst/>
              <a:gdLst>
                <a:gd name="T0" fmla="*/ 95 w 530"/>
                <a:gd name="T1" fmla="*/ 0 h 192"/>
                <a:gd name="T2" fmla="*/ 434 w 530"/>
                <a:gd name="T3" fmla="*/ 0 h 192"/>
                <a:gd name="T4" fmla="*/ 460 w 530"/>
                <a:gd name="T5" fmla="*/ 4 h 192"/>
                <a:gd name="T6" fmla="*/ 483 w 530"/>
                <a:gd name="T7" fmla="*/ 14 h 192"/>
                <a:gd name="T8" fmla="*/ 503 w 530"/>
                <a:gd name="T9" fmla="*/ 29 h 192"/>
                <a:gd name="T10" fmla="*/ 518 w 530"/>
                <a:gd name="T11" fmla="*/ 48 h 192"/>
                <a:gd name="T12" fmla="*/ 527 w 530"/>
                <a:gd name="T13" fmla="*/ 71 h 192"/>
                <a:gd name="T14" fmla="*/ 530 w 530"/>
                <a:gd name="T15" fmla="*/ 97 h 192"/>
                <a:gd name="T16" fmla="*/ 527 w 530"/>
                <a:gd name="T17" fmla="*/ 122 h 192"/>
                <a:gd name="T18" fmla="*/ 518 w 530"/>
                <a:gd name="T19" fmla="*/ 145 h 192"/>
                <a:gd name="T20" fmla="*/ 503 w 530"/>
                <a:gd name="T21" fmla="*/ 164 h 192"/>
                <a:gd name="T22" fmla="*/ 483 w 530"/>
                <a:gd name="T23" fmla="*/ 179 h 192"/>
                <a:gd name="T24" fmla="*/ 460 w 530"/>
                <a:gd name="T25" fmla="*/ 189 h 192"/>
                <a:gd name="T26" fmla="*/ 434 w 530"/>
                <a:gd name="T27" fmla="*/ 192 h 192"/>
                <a:gd name="T28" fmla="*/ 95 w 530"/>
                <a:gd name="T29" fmla="*/ 192 h 192"/>
                <a:gd name="T30" fmla="*/ 70 w 530"/>
                <a:gd name="T31" fmla="*/ 189 h 192"/>
                <a:gd name="T32" fmla="*/ 47 w 530"/>
                <a:gd name="T33" fmla="*/ 179 h 192"/>
                <a:gd name="T34" fmla="*/ 28 w 530"/>
                <a:gd name="T35" fmla="*/ 164 h 192"/>
                <a:gd name="T36" fmla="*/ 13 w 530"/>
                <a:gd name="T37" fmla="*/ 145 h 192"/>
                <a:gd name="T38" fmla="*/ 3 w 530"/>
                <a:gd name="T39" fmla="*/ 122 h 192"/>
                <a:gd name="T40" fmla="*/ 0 w 530"/>
                <a:gd name="T41" fmla="*/ 97 h 192"/>
                <a:gd name="T42" fmla="*/ 3 w 530"/>
                <a:gd name="T43" fmla="*/ 71 h 192"/>
                <a:gd name="T44" fmla="*/ 13 w 530"/>
                <a:gd name="T45" fmla="*/ 48 h 192"/>
                <a:gd name="T46" fmla="*/ 28 w 530"/>
                <a:gd name="T47" fmla="*/ 29 h 192"/>
                <a:gd name="T48" fmla="*/ 47 w 530"/>
                <a:gd name="T49" fmla="*/ 14 h 192"/>
                <a:gd name="T50" fmla="*/ 70 w 530"/>
                <a:gd name="T51" fmla="*/ 4 h 192"/>
                <a:gd name="T52" fmla="*/ 95 w 530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0" h="192">
                  <a:moveTo>
                    <a:pt x="95" y="0"/>
                  </a:moveTo>
                  <a:lnTo>
                    <a:pt x="434" y="0"/>
                  </a:lnTo>
                  <a:lnTo>
                    <a:pt x="460" y="4"/>
                  </a:lnTo>
                  <a:lnTo>
                    <a:pt x="483" y="14"/>
                  </a:lnTo>
                  <a:lnTo>
                    <a:pt x="503" y="29"/>
                  </a:lnTo>
                  <a:lnTo>
                    <a:pt x="518" y="48"/>
                  </a:lnTo>
                  <a:lnTo>
                    <a:pt x="527" y="71"/>
                  </a:lnTo>
                  <a:lnTo>
                    <a:pt x="530" y="97"/>
                  </a:lnTo>
                  <a:lnTo>
                    <a:pt x="527" y="122"/>
                  </a:lnTo>
                  <a:lnTo>
                    <a:pt x="518" y="145"/>
                  </a:lnTo>
                  <a:lnTo>
                    <a:pt x="503" y="164"/>
                  </a:lnTo>
                  <a:lnTo>
                    <a:pt x="483" y="179"/>
                  </a:lnTo>
                  <a:lnTo>
                    <a:pt x="460" y="189"/>
                  </a:lnTo>
                  <a:lnTo>
                    <a:pt x="434" y="192"/>
                  </a:lnTo>
                  <a:lnTo>
                    <a:pt x="95" y="192"/>
                  </a:lnTo>
                  <a:lnTo>
                    <a:pt x="70" y="189"/>
                  </a:lnTo>
                  <a:lnTo>
                    <a:pt x="47" y="179"/>
                  </a:lnTo>
                  <a:lnTo>
                    <a:pt x="28" y="164"/>
                  </a:lnTo>
                  <a:lnTo>
                    <a:pt x="13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1"/>
                  </a:lnTo>
                  <a:lnTo>
                    <a:pt x="13" y="48"/>
                  </a:lnTo>
                  <a:lnTo>
                    <a:pt x="28" y="29"/>
                  </a:lnTo>
                  <a:lnTo>
                    <a:pt x="47" y="14"/>
                  </a:lnTo>
                  <a:lnTo>
                    <a:pt x="70" y="4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3" name="Freeform 12"/>
            <p:cNvSpPr>
              <a:spLocks/>
            </p:cNvSpPr>
            <p:nvPr/>
          </p:nvSpPr>
          <p:spPr bwMode="auto">
            <a:xfrm>
              <a:off x="3152" y="1493"/>
              <a:ext cx="219" cy="219"/>
            </a:xfrm>
            <a:custGeom>
              <a:avLst/>
              <a:gdLst>
                <a:gd name="T0" fmla="*/ 85 w 437"/>
                <a:gd name="T1" fmla="*/ 0 h 439"/>
                <a:gd name="T2" fmla="*/ 105 w 437"/>
                <a:gd name="T3" fmla="*/ 0 h 439"/>
                <a:gd name="T4" fmla="*/ 126 w 437"/>
                <a:gd name="T5" fmla="*/ 5 h 439"/>
                <a:gd name="T6" fmla="*/ 145 w 437"/>
                <a:gd name="T7" fmla="*/ 14 h 439"/>
                <a:gd name="T8" fmla="*/ 163 w 437"/>
                <a:gd name="T9" fmla="*/ 27 h 439"/>
                <a:gd name="T10" fmla="*/ 409 w 437"/>
                <a:gd name="T11" fmla="*/ 276 h 439"/>
                <a:gd name="T12" fmla="*/ 423 w 437"/>
                <a:gd name="T13" fmla="*/ 293 h 439"/>
                <a:gd name="T14" fmla="*/ 432 w 437"/>
                <a:gd name="T15" fmla="*/ 312 h 439"/>
                <a:gd name="T16" fmla="*/ 437 w 437"/>
                <a:gd name="T17" fmla="*/ 333 h 439"/>
                <a:gd name="T18" fmla="*/ 437 w 437"/>
                <a:gd name="T19" fmla="*/ 354 h 439"/>
                <a:gd name="T20" fmla="*/ 432 w 437"/>
                <a:gd name="T21" fmla="*/ 375 h 439"/>
                <a:gd name="T22" fmla="*/ 423 w 437"/>
                <a:gd name="T23" fmla="*/ 394 h 439"/>
                <a:gd name="T24" fmla="*/ 409 w 437"/>
                <a:gd name="T25" fmla="*/ 411 h 439"/>
                <a:gd name="T26" fmla="*/ 395 w 437"/>
                <a:gd name="T27" fmla="*/ 423 h 439"/>
                <a:gd name="T28" fmla="*/ 379 w 437"/>
                <a:gd name="T29" fmla="*/ 432 h 439"/>
                <a:gd name="T30" fmla="*/ 360 w 437"/>
                <a:gd name="T31" fmla="*/ 438 h 439"/>
                <a:gd name="T32" fmla="*/ 342 w 437"/>
                <a:gd name="T33" fmla="*/ 439 h 439"/>
                <a:gd name="T34" fmla="*/ 323 w 437"/>
                <a:gd name="T35" fmla="*/ 438 h 439"/>
                <a:gd name="T36" fmla="*/ 306 w 437"/>
                <a:gd name="T37" fmla="*/ 432 h 439"/>
                <a:gd name="T38" fmla="*/ 289 w 437"/>
                <a:gd name="T39" fmla="*/ 423 h 439"/>
                <a:gd name="T40" fmla="*/ 274 w 437"/>
                <a:gd name="T41" fmla="*/ 411 h 439"/>
                <a:gd name="T42" fmla="*/ 27 w 437"/>
                <a:gd name="T43" fmla="*/ 163 h 439"/>
                <a:gd name="T44" fmla="*/ 13 w 437"/>
                <a:gd name="T45" fmla="*/ 146 h 439"/>
                <a:gd name="T46" fmla="*/ 4 w 437"/>
                <a:gd name="T47" fmla="*/ 126 h 439"/>
                <a:gd name="T48" fmla="*/ 0 w 437"/>
                <a:gd name="T49" fmla="*/ 106 h 439"/>
                <a:gd name="T50" fmla="*/ 0 w 437"/>
                <a:gd name="T51" fmla="*/ 84 h 439"/>
                <a:gd name="T52" fmla="*/ 4 w 437"/>
                <a:gd name="T53" fmla="*/ 64 h 439"/>
                <a:gd name="T54" fmla="*/ 13 w 437"/>
                <a:gd name="T55" fmla="*/ 45 h 439"/>
                <a:gd name="T56" fmla="*/ 27 w 437"/>
                <a:gd name="T57" fmla="*/ 27 h 439"/>
                <a:gd name="T58" fmla="*/ 44 w 437"/>
                <a:gd name="T59" fmla="*/ 14 h 439"/>
                <a:gd name="T60" fmla="*/ 64 w 437"/>
                <a:gd name="T61" fmla="*/ 5 h 439"/>
                <a:gd name="T62" fmla="*/ 85 w 437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7" h="439">
                  <a:moveTo>
                    <a:pt x="85" y="0"/>
                  </a:moveTo>
                  <a:lnTo>
                    <a:pt x="105" y="0"/>
                  </a:lnTo>
                  <a:lnTo>
                    <a:pt x="126" y="5"/>
                  </a:lnTo>
                  <a:lnTo>
                    <a:pt x="145" y="14"/>
                  </a:lnTo>
                  <a:lnTo>
                    <a:pt x="163" y="27"/>
                  </a:lnTo>
                  <a:lnTo>
                    <a:pt x="409" y="276"/>
                  </a:lnTo>
                  <a:lnTo>
                    <a:pt x="423" y="293"/>
                  </a:lnTo>
                  <a:lnTo>
                    <a:pt x="432" y="312"/>
                  </a:lnTo>
                  <a:lnTo>
                    <a:pt x="437" y="333"/>
                  </a:lnTo>
                  <a:lnTo>
                    <a:pt x="437" y="354"/>
                  </a:lnTo>
                  <a:lnTo>
                    <a:pt x="432" y="375"/>
                  </a:lnTo>
                  <a:lnTo>
                    <a:pt x="423" y="394"/>
                  </a:lnTo>
                  <a:lnTo>
                    <a:pt x="409" y="411"/>
                  </a:lnTo>
                  <a:lnTo>
                    <a:pt x="395" y="423"/>
                  </a:lnTo>
                  <a:lnTo>
                    <a:pt x="379" y="432"/>
                  </a:lnTo>
                  <a:lnTo>
                    <a:pt x="360" y="438"/>
                  </a:lnTo>
                  <a:lnTo>
                    <a:pt x="342" y="439"/>
                  </a:lnTo>
                  <a:lnTo>
                    <a:pt x="323" y="438"/>
                  </a:lnTo>
                  <a:lnTo>
                    <a:pt x="306" y="432"/>
                  </a:lnTo>
                  <a:lnTo>
                    <a:pt x="289" y="423"/>
                  </a:lnTo>
                  <a:lnTo>
                    <a:pt x="274" y="411"/>
                  </a:lnTo>
                  <a:lnTo>
                    <a:pt x="27" y="163"/>
                  </a:lnTo>
                  <a:lnTo>
                    <a:pt x="13" y="146"/>
                  </a:lnTo>
                  <a:lnTo>
                    <a:pt x="4" y="126"/>
                  </a:lnTo>
                  <a:lnTo>
                    <a:pt x="0" y="106"/>
                  </a:lnTo>
                  <a:lnTo>
                    <a:pt x="0" y="84"/>
                  </a:lnTo>
                  <a:lnTo>
                    <a:pt x="4" y="64"/>
                  </a:lnTo>
                  <a:lnTo>
                    <a:pt x="13" y="45"/>
                  </a:lnTo>
                  <a:lnTo>
                    <a:pt x="27" y="27"/>
                  </a:lnTo>
                  <a:lnTo>
                    <a:pt x="44" y="14"/>
                  </a:lnTo>
                  <a:lnTo>
                    <a:pt x="64" y="5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4" name="Freeform 13"/>
            <p:cNvSpPr>
              <a:spLocks/>
            </p:cNvSpPr>
            <p:nvPr/>
          </p:nvSpPr>
          <p:spPr bwMode="auto">
            <a:xfrm>
              <a:off x="4204" y="2466"/>
              <a:ext cx="219" cy="220"/>
            </a:xfrm>
            <a:custGeom>
              <a:avLst/>
              <a:gdLst>
                <a:gd name="T0" fmla="*/ 85 w 438"/>
                <a:gd name="T1" fmla="*/ 0 h 441"/>
                <a:gd name="T2" fmla="*/ 105 w 438"/>
                <a:gd name="T3" fmla="*/ 0 h 441"/>
                <a:gd name="T4" fmla="*/ 126 w 438"/>
                <a:gd name="T5" fmla="*/ 5 h 441"/>
                <a:gd name="T6" fmla="*/ 146 w 438"/>
                <a:gd name="T7" fmla="*/ 14 h 441"/>
                <a:gd name="T8" fmla="*/ 163 w 438"/>
                <a:gd name="T9" fmla="*/ 28 h 441"/>
                <a:gd name="T10" fmla="*/ 411 w 438"/>
                <a:gd name="T11" fmla="*/ 276 h 441"/>
                <a:gd name="T12" fmla="*/ 424 w 438"/>
                <a:gd name="T13" fmla="*/ 293 h 441"/>
                <a:gd name="T14" fmla="*/ 434 w 438"/>
                <a:gd name="T15" fmla="*/ 313 h 441"/>
                <a:gd name="T16" fmla="*/ 438 w 438"/>
                <a:gd name="T17" fmla="*/ 334 h 441"/>
                <a:gd name="T18" fmla="*/ 438 w 438"/>
                <a:gd name="T19" fmla="*/ 354 h 441"/>
                <a:gd name="T20" fmla="*/ 434 w 438"/>
                <a:gd name="T21" fmla="*/ 375 h 441"/>
                <a:gd name="T22" fmla="*/ 424 w 438"/>
                <a:gd name="T23" fmla="*/ 395 h 441"/>
                <a:gd name="T24" fmla="*/ 411 w 438"/>
                <a:gd name="T25" fmla="*/ 412 h 441"/>
                <a:gd name="T26" fmla="*/ 396 w 438"/>
                <a:gd name="T27" fmla="*/ 424 h 441"/>
                <a:gd name="T28" fmla="*/ 379 w 438"/>
                <a:gd name="T29" fmla="*/ 433 h 441"/>
                <a:gd name="T30" fmla="*/ 361 w 438"/>
                <a:gd name="T31" fmla="*/ 438 h 441"/>
                <a:gd name="T32" fmla="*/ 343 w 438"/>
                <a:gd name="T33" fmla="*/ 441 h 441"/>
                <a:gd name="T34" fmla="*/ 325 w 438"/>
                <a:gd name="T35" fmla="*/ 438 h 441"/>
                <a:gd name="T36" fmla="*/ 306 w 438"/>
                <a:gd name="T37" fmla="*/ 433 h 441"/>
                <a:gd name="T38" fmla="*/ 290 w 438"/>
                <a:gd name="T39" fmla="*/ 424 h 441"/>
                <a:gd name="T40" fmla="*/ 275 w 438"/>
                <a:gd name="T41" fmla="*/ 412 h 441"/>
                <a:gd name="T42" fmla="*/ 27 w 438"/>
                <a:gd name="T43" fmla="*/ 164 h 441"/>
                <a:gd name="T44" fmla="*/ 14 w 438"/>
                <a:gd name="T45" fmla="*/ 146 h 441"/>
                <a:gd name="T46" fmla="*/ 4 w 438"/>
                <a:gd name="T47" fmla="*/ 127 h 441"/>
                <a:gd name="T48" fmla="*/ 0 w 438"/>
                <a:gd name="T49" fmla="*/ 106 h 441"/>
                <a:gd name="T50" fmla="*/ 0 w 438"/>
                <a:gd name="T51" fmla="*/ 85 h 441"/>
                <a:gd name="T52" fmla="*/ 4 w 438"/>
                <a:gd name="T53" fmla="*/ 65 h 441"/>
                <a:gd name="T54" fmla="*/ 14 w 438"/>
                <a:gd name="T55" fmla="*/ 45 h 441"/>
                <a:gd name="T56" fmla="*/ 27 w 438"/>
                <a:gd name="T57" fmla="*/ 28 h 441"/>
                <a:gd name="T58" fmla="*/ 45 w 438"/>
                <a:gd name="T59" fmla="*/ 14 h 441"/>
                <a:gd name="T60" fmla="*/ 64 w 438"/>
                <a:gd name="T61" fmla="*/ 5 h 441"/>
                <a:gd name="T62" fmla="*/ 85 w 438"/>
                <a:gd name="T63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41">
                  <a:moveTo>
                    <a:pt x="85" y="0"/>
                  </a:moveTo>
                  <a:lnTo>
                    <a:pt x="105" y="0"/>
                  </a:lnTo>
                  <a:lnTo>
                    <a:pt x="126" y="5"/>
                  </a:lnTo>
                  <a:lnTo>
                    <a:pt x="146" y="14"/>
                  </a:lnTo>
                  <a:lnTo>
                    <a:pt x="163" y="28"/>
                  </a:lnTo>
                  <a:lnTo>
                    <a:pt x="411" y="276"/>
                  </a:lnTo>
                  <a:lnTo>
                    <a:pt x="424" y="293"/>
                  </a:lnTo>
                  <a:lnTo>
                    <a:pt x="434" y="313"/>
                  </a:lnTo>
                  <a:lnTo>
                    <a:pt x="438" y="334"/>
                  </a:lnTo>
                  <a:lnTo>
                    <a:pt x="438" y="354"/>
                  </a:lnTo>
                  <a:lnTo>
                    <a:pt x="434" y="375"/>
                  </a:lnTo>
                  <a:lnTo>
                    <a:pt x="424" y="395"/>
                  </a:lnTo>
                  <a:lnTo>
                    <a:pt x="411" y="412"/>
                  </a:lnTo>
                  <a:lnTo>
                    <a:pt x="396" y="424"/>
                  </a:lnTo>
                  <a:lnTo>
                    <a:pt x="379" y="433"/>
                  </a:lnTo>
                  <a:lnTo>
                    <a:pt x="361" y="438"/>
                  </a:lnTo>
                  <a:lnTo>
                    <a:pt x="343" y="441"/>
                  </a:lnTo>
                  <a:lnTo>
                    <a:pt x="325" y="438"/>
                  </a:lnTo>
                  <a:lnTo>
                    <a:pt x="306" y="433"/>
                  </a:lnTo>
                  <a:lnTo>
                    <a:pt x="290" y="424"/>
                  </a:lnTo>
                  <a:lnTo>
                    <a:pt x="275" y="412"/>
                  </a:lnTo>
                  <a:lnTo>
                    <a:pt x="27" y="164"/>
                  </a:lnTo>
                  <a:lnTo>
                    <a:pt x="14" y="146"/>
                  </a:lnTo>
                  <a:lnTo>
                    <a:pt x="4" y="127"/>
                  </a:lnTo>
                  <a:lnTo>
                    <a:pt x="0" y="106"/>
                  </a:lnTo>
                  <a:lnTo>
                    <a:pt x="0" y="85"/>
                  </a:lnTo>
                  <a:lnTo>
                    <a:pt x="4" y="65"/>
                  </a:lnTo>
                  <a:lnTo>
                    <a:pt x="14" y="45"/>
                  </a:lnTo>
                  <a:lnTo>
                    <a:pt x="27" y="28"/>
                  </a:lnTo>
                  <a:lnTo>
                    <a:pt x="45" y="14"/>
                  </a:lnTo>
                  <a:lnTo>
                    <a:pt x="64" y="5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5" name="Freeform 14"/>
            <p:cNvSpPr>
              <a:spLocks/>
            </p:cNvSpPr>
            <p:nvPr/>
          </p:nvSpPr>
          <p:spPr bwMode="auto">
            <a:xfrm>
              <a:off x="4394" y="2041"/>
              <a:ext cx="265" cy="96"/>
            </a:xfrm>
            <a:custGeom>
              <a:avLst/>
              <a:gdLst>
                <a:gd name="T0" fmla="*/ 95 w 530"/>
                <a:gd name="T1" fmla="*/ 0 h 192"/>
                <a:gd name="T2" fmla="*/ 435 w 530"/>
                <a:gd name="T3" fmla="*/ 0 h 192"/>
                <a:gd name="T4" fmla="*/ 460 w 530"/>
                <a:gd name="T5" fmla="*/ 4 h 192"/>
                <a:gd name="T6" fmla="*/ 483 w 530"/>
                <a:gd name="T7" fmla="*/ 14 h 192"/>
                <a:gd name="T8" fmla="*/ 502 w 530"/>
                <a:gd name="T9" fmla="*/ 29 h 192"/>
                <a:gd name="T10" fmla="*/ 517 w 530"/>
                <a:gd name="T11" fmla="*/ 48 h 192"/>
                <a:gd name="T12" fmla="*/ 527 w 530"/>
                <a:gd name="T13" fmla="*/ 71 h 192"/>
                <a:gd name="T14" fmla="*/ 530 w 530"/>
                <a:gd name="T15" fmla="*/ 97 h 192"/>
                <a:gd name="T16" fmla="*/ 527 w 530"/>
                <a:gd name="T17" fmla="*/ 122 h 192"/>
                <a:gd name="T18" fmla="*/ 517 w 530"/>
                <a:gd name="T19" fmla="*/ 145 h 192"/>
                <a:gd name="T20" fmla="*/ 502 w 530"/>
                <a:gd name="T21" fmla="*/ 164 h 192"/>
                <a:gd name="T22" fmla="*/ 483 w 530"/>
                <a:gd name="T23" fmla="*/ 179 h 192"/>
                <a:gd name="T24" fmla="*/ 460 w 530"/>
                <a:gd name="T25" fmla="*/ 189 h 192"/>
                <a:gd name="T26" fmla="*/ 435 w 530"/>
                <a:gd name="T27" fmla="*/ 192 h 192"/>
                <a:gd name="T28" fmla="*/ 95 w 530"/>
                <a:gd name="T29" fmla="*/ 192 h 192"/>
                <a:gd name="T30" fmla="*/ 70 w 530"/>
                <a:gd name="T31" fmla="*/ 189 h 192"/>
                <a:gd name="T32" fmla="*/ 47 w 530"/>
                <a:gd name="T33" fmla="*/ 179 h 192"/>
                <a:gd name="T34" fmla="*/ 27 w 530"/>
                <a:gd name="T35" fmla="*/ 164 h 192"/>
                <a:gd name="T36" fmla="*/ 12 w 530"/>
                <a:gd name="T37" fmla="*/ 145 h 192"/>
                <a:gd name="T38" fmla="*/ 3 w 530"/>
                <a:gd name="T39" fmla="*/ 122 h 192"/>
                <a:gd name="T40" fmla="*/ 0 w 530"/>
                <a:gd name="T41" fmla="*/ 97 h 192"/>
                <a:gd name="T42" fmla="*/ 3 w 530"/>
                <a:gd name="T43" fmla="*/ 71 h 192"/>
                <a:gd name="T44" fmla="*/ 12 w 530"/>
                <a:gd name="T45" fmla="*/ 48 h 192"/>
                <a:gd name="T46" fmla="*/ 27 w 530"/>
                <a:gd name="T47" fmla="*/ 29 h 192"/>
                <a:gd name="T48" fmla="*/ 47 w 530"/>
                <a:gd name="T49" fmla="*/ 14 h 192"/>
                <a:gd name="T50" fmla="*/ 70 w 530"/>
                <a:gd name="T51" fmla="*/ 4 h 192"/>
                <a:gd name="T52" fmla="*/ 95 w 530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0" h="192">
                  <a:moveTo>
                    <a:pt x="95" y="0"/>
                  </a:moveTo>
                  <a:lnTo>
                    <a:pt x="435" y="0"/>
                  </a:lnTo>
                  <a:lnTo>
                    <a:pt x="460" y="4"/>
                  </a:lnTo>
                  <a:lnTo>
                    <a:pt x="483" y="14"/>
                  </a:lnTo>
                  <a:lnTo>
                    <a:pt x="502" y="29"/>
                  </a:lnTo>
                  <a:lnTo>
                    <a:pt x="517" y="48"/>
                  </a:lnTo>
                  <a:lnTo>
                    <a:pt x="527" y="71"/>
                  </a:lnTo>
                  <a:lnTo>
                    <a:pt x="530" y="97"/>
                  </a:lnTo>
                  <a:lnTo>
                    <a:pt x="527" y="122"/>
                  </a:lnTo>
                  <a:lnTo>
                    <a:pt x="517" y="145"/>
                  </a:lnTo>
                  <a:lnTo>
                    <a:pt x="502" y="164"/>
                  </a:lnTo>
                  <a:lnTo>
                    <a:pt x="483" y="179"/>
                  </a:lnTo>
                  <a:lnTo>
                    <a:pt x="460" y="189"/>
                  </a:lnTo>
                  <a:lnTo>
                    <a:pt x="435" y="192"/>
                  </a:lnTo>
                  <a:lnTo>
                    <a:pt x="95" y="192"/>
                  </a:lnTo>
                  <a:lnTo>
                    <a:pt x="70" y="189"/>
                  </a:lnTo>
                  <a:lnTo>
                    <a:pt x="47" y="179"/>
                  </a:lnTo>
                  <a:lnTo>
                    <a:pt x="27" y="164"/>
                  </a:lnTo>
                  <a:lnTo>
                    <a:pt x="12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1"/>
                  </a:lnTo>
                  <a:lnTo>
                    <a:pt x="12" y="48"/>
                  </a:lnTo>
                  <a:lnTo>
                    <a:pt x="27" y="29"/>
                  </a:lnTo>
                  <a:lnTo>
                    <a:pt x="47" y="14"/>
                  </a:lnTo>
                  <a:lnTo>
                    <a:pt x="70" y="4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4289" y="1493"/>
              <a:ext cx="218" cy="219"/>
            </a:xfrm>
            <a:custGeom>
              <a:avLst/>
              <a:gdLst>
                <a:gd name="T0" fmla="*/ 352 w 437"/>
                <a:gd name="T1" fmla="*/ 0 h 439"/>
                <a:gd name="T2" fmla="*/ 373 w 437"/>
                <a:gd name="T3" fmla="*/ 5 h 439"/>
                <a:gd name="T4" fmla="*/ 392 w 437"/>
                <a:gd name="T5" fmla="*/ 14 h 439"/>
                <a:gd name="T6" fmla="*/ 409 w 437"/>
                <a:gd name="T7" fmla="*/ 27 h 439"/>
                <a:gd name="T8" fmla="*/ 423 w 437"/>
                <a:gd name="T9" fmla="*/ 45 h 439"/>
                <a:gd name="T10" fmla="*/ 432 w 437"/>
                <a:gd name="T11" fmla="*/ 64 h 439"/>
                <a:gd name="T12" fmla="*/ 437 w 437"/>
                <a:gd name="T13" fmla="*/ 84 h 439"/>
                <a:gd name="T14" fmla="*/ 437 w 437"/>
                <a:gd name="T15" fmla="*/ 106 h 439"/>
                <a:gd name="T16" fmla="*/ 432 w 437"/>
                <a:gd name="T17" fmla="*/ 126 h 439"/>
                <a:gd name="T18" fmla="*/ 423 w 437"/>
                <a:gd name="T19" fmla="*/ 146 h 439"/>
                <a:gd name="T20" fmla="*/ 409 w 437"/>
                <a:gd name="T21" fmla="*/ 163 h 439"/>
                <a:gd name="T22" fmla="*/ 163 w 437"/>
                <a:gd name="T23" fmla="*/ 411 h 439"/>
                <a:gd name="T24" fmla="*/ 148 w 437"/>
                <a:gd name="T25" fmla="*/ 423 h 439"/>
                <a:gd name="T26" fmla="*/ 130 w 437"/>
                <a:gd name="T27" fmla="*/ 432 h 439"/>
                <a:gd name="T28" fmla="*/ 113 w 437"/>
                <a:gd name="T29" fmla="*/ 438 h 439"/>
                <a:gd name="T30" fmla="*/ 95 w 437"/>
                <a:gd name="T31" fmla="*/ 439 h 439"/>
                <a:gd name="T32" fmla="*/ 77 w 437"/>
                <a:gd name="T33" fmla="*/ 438 h 439"/>
                <a:gd name="T34" fmla="*/ 58 w 437"/>
                <a:gd name="T35" fmla="*/ 432 h 439"/>
                <a:gd name="T36" fmla="*/ 42 w 437"/>
                <a:gd name="T37" fmla="*/ 423 h 439"/>
                <a:gd name="T38" fmla="*/ 27 w 437"/>
                <a:gd name="T39" fmla="*/ 411 h 439"/>
                <a:gd name="T40" fmla="*/ 13 w 437"/>
                <a:gd name="T41" fmla="*/ 394 h 439"/>
                <a:gd name="T42" fmla="*/ 4 w 437"/>
                <a:gd name="T43" fmla="*/ 375 h 439"/>
                <a:gd name="T44" fmla="*/ 0 w 437"/>
                <a:gd name="T45" fmla="*/ 354 h 439"/>
                <a:gd name="T46" fmla="*/ 0 w 437"/>
                <a:gd name="T47" fmla="*/ 333 h 439"/>
                <a:gd name="T48" fmla="*/ 4 w 437"/>
                <a:gd name="T49" fmla="*/ 312 h 439"/>
                <a:gd name="T50" fmla="*/ 13 w 437"/>
                <a:gd name="T51" fmla="*/ 293 h 439"/>
                <a:gd name="T52" fmla="*/ 27 w 437"/>
                <a:gd name="T53" fmla="*/ 276 h 439"/>
                <a:gd name="T54" fmla="*/ 274 w 437"/>
                <a:gd name="T55" fmla="*/ 27 h 439"/>
                <a:gd name="T56" fmla="*/ 291 w 437"/>
                <a:gd name="T57" fmla="*/ 14 h 439"/>
                <a:gd name="T58" fmla="*/ 311 w 437"/>
                <a:gd name="T59" fmla="*/ 5 h 439"/>
                <a:gd name="T60" fmla="*/ 331 w 437"/>
                <a:gd name="T61" fmla="*/ 0 h 439"/>
                <a:gd name="T62" fmla="*/ 352 w 437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7" h="439">
                  <a:moveTo>
                    <a:pt x="352" y="0"/>
                  </a:moveTo>
                  <a:lnTo>
                    <a:pt x="373" y="5"/>
                  </a:lnTo>
                  <a:lnTo>
                    <a:pt x="392" y="14"/>
                  </a:lnTo>
                  <a:lnTo>
                    <a:pt x="409" y="27"/>
                  </a:lnTo>
                  <a:lnTo>
                    <a:pt x="423" y="45"/>
                  </a:lnTo>
                  <a:lnTo>
                    <a:pt x="432" y="64"/>
                  </a:lnTo>
                  <a:lnTo>
                    <a:pt x="437" y="84"/>
                  </a:lnTo>
                  <a:lnTo>
                    <a:pt x="437" y="106"/>
                  </a:lnTo>
                  <a:lnTo>
                    <a:pt x="432" y="126"/>
                  </a:lnTo>
                  <a:lnTo>
                    <a:pt x="423" y="146"/>
                  </a:lnTo>
                  <a:lnTo>
                    <a:pt x="409" y="163"/>
                  </a:lnTo>
                  <a:lnTo>
                    <a:pt x="163" y="411"/>
                  </a:lnTo>
                  <a:lnTo>
                    <a:pt x="148" y="423"/>
                  </a:lnTo>
                  <a:lnTo>
                    <a:pt x="130" y="432"/>
                  </a:lnTo>
                  <a:lnTo>
                    <a:pt x="113" y="438"/>
                  </a:lnTo>
                  <a:lnTo>
                    <a:pt x="95" y="439"/>
                  </a:lnTo>
                  <a:lnTo>
                    <a:pt x="77" y="438"/>
                  </a:lnTo>
                  <a:lnTo>
                    <a:pt x="58" y="432"/>
                  </a:lnTo>
                  <a:lnTo>
                    <a:pt x="42" y="423"/>
                  </a:lnTo>
                  <a:lnTo>
                    <a:pt x="27" y="411"/>
                  </a:lnTo>
                  <a:lnTo>
                    <a:pt x="13" y="394"/>
                  </a:lnTo>
                  <a:lnTo>
                    <a:pt x="4" y="375"/>
                  </a:lnTo>
                  <a:lnTo>
                    <a:pt x="0" y="354"/>
                  </a:lnTo>
                  <a:lnTo>
                    <a:pt x="0" y="333"/>
                  </a:lnTo>
                  <a:lnTo>
                    <a:pt x="4" y="312"/>
                  </a:lnTo>
                  <a:lnTo>
                    <a:pt x="13" y="293"/>
                  </a:lnTo>
                  <a:lnTo>
                    <a:pt x="27" y="276"/>
                  </a:lnTo>
                  <a:lnTo>
                    <a:pt x="274" y="27"/>
                  </a:lnTo>
                  <a:lnTo>
                    <a:pt x="291" y="14"/>
                  </a:lnTo>
                  <a:lnTo>
                    <a:pt x="311" y="5"/>
                  </a:lnTo>
                  <a:lnTo>
                    <a:pt x="331" y="0"/>
                  </a:lnTo>
                  <a:lnTo>
                    <a:pt x="3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7" name="Freeform 16"/>
            <p:cNvSpPr>
              <a:spLocks/>
            </p:cNvSpPr>
            <p:nvPr/>
          </p:nvSpPr>
          <p:spPr bwMode="auto">
            <a:xfrm>
              <a:off x="3788" y="1215"/>
              <a:ext cx="96" cy="281"/>
            </a:xfrm>
            <a:custGeom>
              <a:avLst/>
              <a:gdLst>
                <a:gd name="T0" fmla="*/ 96 w 191"/>
                <a:gd name="T1" fmla="*/ 0 h 561"/>
                <a:gd name="T2" fmla="*/ 96 w 191"/>
                <a:gd name="T3" fmla="*/ 0 h 561"/>
                <a:gd name="T4" fmla="*/ 121 w 191"/>
                <a:gd name="T5" fmla="*/ 3 h 561"/>
                <a:gd name="T6" fmla="*/ 144 w 191"/>
                <a:gd name="T7" fmla="*/ 13 h 561"/>
                <a:gd name="T8" fmla="*/ 164 w 191"/>
                <a:gd name="T9" fmla="*/ 27 h 561"/>
                <a:gd name="T10" fmla="*/ 179 w 191"/>
                <a:gd name="T11" fmla="*/ 47 h 561"/>
                <a:gd name="T12" fmla="*/ 188 w 191"/>
                <a:gd name="T13" fmla="*/ 70 h 561"/>
                <a:gd name="T14" fmla="*/ 191 w 191"/>
                <a:gd name="T15" fmla="*/ 95 h 561"/>
                <a:gd name="T16" fmla="*/ 191 w 191"/>
                <a:gd name="T17" fmla="*/ 464 h 561"/>
                <a:gd name="T18" fmla="*/ 188 w 191"/>
                <a:gd name="T19" fmla="*/ 489 h 561"/>
                <a:gd name="T20" fmla="*/ 179 w 191"/>
                <a:gd name="T21" fmla="*/ 512 h 561"/>
                <a:gd name="T22" fmla="*/ 164 w 191"/>
                <a:gd name="T23" fmla="*/ 532 h 561"/>
                <a:gd name="T24" fmla="*/ 144 w 191"/>
                <a:gd name="T25" fmla="*/ 547 h 561"/>
                <a:gd name="T26" fmla="*/ 121 w 191"/>
                <a:gd name="T27" fmla="*/ 557 h 561"/>
                <a:gd name="T28" fmla="*/ 96 w 191"/>
                <a:gd name="T29" fmla="*/ 561 h 561"/>
                <a:gd name="T30" fmla="*/ 70 w 191"/>
                <a:gd name="T31" fmla="*/ 557 h 561"/>
                <a:gd name="T32" fmla="*/ 47 w 191"/>
                <a:gd name="T33" fmla="*/ 547 h 561"/>
                <a:gd name="T34" fmla="*/ 27 w 191"/>
                <a:gd name="T35" fmla="*/ 532 h 561"/>
                <a:gd name="T36" fmla="*/ 12 w 191"/>
                <a:gd name="T37" fmla="*/ 512 h 561"/>
                <a:gd name="T38" fmla="*/ 3 w 191"/>
                <a:gd name="T39" fmla="*/ 489 h 561"/>
                <a:gd name="T40" fmla="*/ 0 w 191"/>
                <a:gd name="T41" fmla="*/ 464 h 561"/>
                <a:gd name="T42" fmla="*/ 0 w 191"/>
                <a:gd name="T43" fmla="*/ 95 h 561"/>
                <a:gd name="T44" fmla="*/ 3 w 191"/>
                <a:gd name="T45" fmla="*/ 70 h 561"/>
                <a:gd name="T46" fmla="*/ 12 w 191"/>
                <a:gd name="T47" fmla="*/ 47 h 561"/>
                <a:gd name="T48" fmla="*/ 27 w 191"/>
                <a:gd name="T49" fmla="*/ 27 h 561"/>
                <a:gd name="T50" fmla="*/ 47 w 191"/>
                <a:gd name="T51" fmla="*/ 13 h 561"/>
                <a:gd name="T52" fmla="*/ 70 w 191"/>
                <a:gd name="T53" fmla="*/ 3 h 561"/>
                <a:gd name="T54" fmla="*/ 96 w 191"/>
                <a:gd name="T55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1" h="561">
                  <a:moveTo>
                    <a:pt x="96" y="0"/>
                  </a:moveTo>
                  <a:lnTo>
                    <a:pt x="96" y="0"/>
                  </a:lnTo>
                  <a:lnTo>
                    <a:pt x="121" y="3"/>
                  </a:lnTo>
                  <a:lnTo>
                    <a:pt x="144" y="13"/>
                  </a:lnTo>
                  <a:lnTo>
                    <a:pt x="164" y="27"/>
                  </a:lnTo>
                  <a:lnTo>
                    <a:pt x="179" y="47"/>
                  </a:lnTo>
                  <a:lnTo>
                    <a:pt x="188" y="70"/>
                  </a:lnTo>
                  <a:lnTo>
                    <a:pt x="191" y="95"/>
                  </a:lnTo>
                  <a:lnTo>
                    <a:pt x="191" y="464"/>
                  </a:lnTo>
                  <a:lnTo>
                    <a:pt x="188" y="489"/>
                  </a:lnTo>
                  <a:lnTo>
                    <a:pt x="179" y="512"/>
                  </a:lnTo>
                  <a:lnTo>
                    <a:pt x="164" y="532"/>
                  </a:lnTo>
                  <a:lnTo>
                    <a:pt x="144" y="547"/>
                  </a:lnTo>
                  <a:lnTo>
                    <a:pt x="121" y="557"/>
                  </a:lnTo>
                  <a:lnTo>
                    <a:pt x="96" y="561"/>
                  </a:lnTo>
                  <a:lnTo>
                    <a:pt x="70" y="557"/>
                  </a:lnTo>
                  <a:lnTo>
                    <a:pt x="47" y="547"/>
                  </a:lnTo>
                  <a:lnTo>
                    <a:pt x="27" y="532"/>
                  </a:lnTo>
                  <a:lnTo>
                    <a:pt x="12" y="512"/>
                  </a:lnTo>
                  <a:lnTo>
                    <a:pt x="3" y="489"/>
                  </a:lnTo>
                  <a:lnTo>
                    <a:pt x="0" y="464"/>
                  </a:lnTo>
                  <a:lnTo>
                    <a:pt x="0" y="95"/>
                  </a:lnTo>
                  <a:lnTo>
                    <a:pt x="3" y="70"/>
                  </a:lnTo>
                  <a:lnTo>
                    <a:pt x="12" y="47"/>
                  </a:lnTo>
                  <a:lnTo>
                    <a:pt x="27" y="27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sp>
        <p:nvSpPr>
          <p:cNvPr id="28" name="Freeform 27"/>
          <p:cNvSpPr>
            <a:spLocks noEditPoints="1"/>
          </p:cNvSpPr>
          <p:nvPr/>
        </p:nvSpPr>
        <p:spPr bwMode="auto">
          <a:xfrm>
            <a:off x="4326375" y="3112986"/>
            <a:ext cx="560950" cy="466147"/>
          </a:xfrm>
          <a:custGeom>
            <a:avLst/>
            <a:gdLst>
              <a:gd name="T0" fmla="*/ 4692 w 6272"/>
              <a:gd name="T1" fmla="*/ 4228 h 5213"/>
              <a:gd name="T2" fmla="*/ 4726 w 6272"/>
              <a:gd name="T3" fmla="*/ 4964 h 5213"/>
              <a:gd name="T4" fmla="*/ 6004 w 6272"/>
              <a:gd name="T5" fmla="*/ 4964 h 5213"/>
              <a:gd name="T6" fmla="*/ 6036 w 6272"/>
              <a:gd name="T7" fmla="*/ 4226 h 5213"/>
              <a:gd name="T8" fmla="*/ 4779 w 6272"/>
              <a:gd name="T9" fmla="*/ 4163 h 5213"/>
              <a:gd name="T10" fmla="*/ 2465 w 6272"/>
              <a:gd name="T11" fmla="*/ 4228 h 5213"/>
              <a:gd name="T12" fmla="*/ 2497 w 6272"/>
              <a:gd name="T13" fmla="*/ 4964 h 5213"/>
              <a:gd name="T14" fmla="*/ 3775 w 6272"/>
              <a:gd name="T15" fmla="*/ 4964 h 5213"/>
              <a:gd name="T16" fmla="*/ 3807 w 6272"/>
              <a:gd name="T17" fmla="*/ 4226 h 5213"/>
              <a:gd name="T18" fmla="*/ 2552 w 6272"/>
              <a:gd name="T19" fmla="*/ 4163 h 5213"/>
              <a:gd name="T20" fmla="*/ 236 w 6272"/>
              <a:gd name="T21" fmla="*/ 4228 h 5213"/>
              <a:gd name="T22" fmla="*/ 270 w 6272"/>
              <a:gd name="T23" fmla="*/ 4964 h 5213"/>
              <a:gd name="T24" fmla="*/ 1548 w 6272"/>
              <a:gd name="T25" fmla="*/ 4964 h 5213"/>
              <a:gd name="T26" fmla="*/ 1580 w 6272"/>
              <a:gd name="T27" fmla="*/ 4228 h 5213"/>
              <a:gd name="T28" fmla="*/ 323 w 6272"/>
              <a:gd name="T29" fmla="*/ 4163 h 5213"/>
              <a:gd name="T30" fmla="*/ 1921 w 6272"/>
              <a:gd name="T31" fmla="*/ 304 h 5213"/>
              <a:gd name="T32" fmla="*/ 1885 w 6272"/>
              <a:gd name="T33" fmla="*/ 1844 h 5213"/>
              <a:gd name="T34" fmla="*/ 2027 w 6272"/>
              <a:gd name="T35" fmla="*/ 1988 h 5213"/>
              <a:gd name="T36" fmla="*/ 4321 w 6272"/>
              <a:gd name="T37" fmla="*/ 1950 h 5213"/>
              <a:gd name="T38" fmla="*/ 4395 w 6272"/>
              <a:gd name="T39" fmla="*/ 424 h 5213"/>
              <a:gd name="T40" fmla="*/ 4287 w 6272"/>
              <a:gd name="T41" fmla="*/ 251 h 5213"/>
              <a:gd name="T42" fmla="*/ 4201 w 6272"/>
              <a:gd name="T43" fmla="*/ 0 h 5213"/>
              <a:gd name="T44" fmla="*/ 4502 w 6272"/>
              <a:gd name="T45" fmla="*/ 123 h 5213"/>
              <a:gd name="T46" fmla="*/ 4627 w 6272"/>
              <a:gd name="T47" fmla="*/ 424 h 5213"/>
              <a:gd name="T48" fmla="*/ 4543 w 6272"/>
              <a:gd name="T49" fmla="*/ 2053 h 5213"/>
              <a:gd name="T50" fmla="*/ 4270 w 6272"/>
              <a:gd name="T51" fmla="*/ 2222 h 5213"/>
              <a:gd name="T52" fmla="*/ 5395 w 6272"/>
              <a:gd name="T53" fmla="*/ 2836 h 5213"/>
              <a:gd name="T54" fmla="*/ 5481 w 6272"/>
              <a:gd name="T55" fmla="*/ 2949 h 5213"/>
              <a:gd name="T56" fmla="*/ 6111 w 6272"/>
              <a:gd name="T57" fmla="*/ 3977 h 5213"/>
              <a:gd name="T58" fmla="*/ 6266 w 6272"/>
              <a:gd name="T59" fmla="*/ 4198 h 5213"/>
              <a:gd name="T60" fmla="*/ 6228 w 6272"/>
              <a:gd name="T61" fmla="*/ 5051 h 5213"/>
              <a:gd name="T62" fmla="*/ 6006 w 6272"/>
              <a:gd name="T63" fmla="*/ 5207 h 5213"/>
              <a:gd name="T64" fmla="*/ 4616 w 6272"/>
              <a:gd name="T65" fmla="*/ 5169 h 5213"/>
              <a:gd name="T66" fmla="*/ 4460 w 6272"/>
              <a:gd name="T67" fmla="*/ 4947 h 5213"/>
              <a:gd name="T68" fmla="*/ 4500 w 6272"/>
              <a:gd name="T69" fmla="*/ 4093 h 5213"/>
              <a:gd name="T70" fmla="*/ 4720 w 6272"/>
              <a:gd name="T71" fmla="*/ 3937 h 5213"/>
              <a:gd name="T72" fmla="*/ 3252 w 6272"/>
              <a:gd name="T73" fmla="*/ 3933 h 5213"/>
              <a:gd name="T74" fmla="*/ 3929 w 6272"/>
              <a:gd name="T75" fmla="*/ 4009 h 5213"/>
              <a:gd name="T76" fmla="*/ 4045 w 6272"/>
              <a:gd name="T77" fmla="*/ 4257 h 5213"/>
              <a:gd name="T78" fmla="*/ 3969 w 6272"/>
              <a:gd name="T79" fmla="*/ 5097 h 5213"/>
              <a:gd name="T80" fmla="*/ 3720 w 6272"/>
              <a:gd name="T81" fmla="*/ 5213 h 5213"/>
              <a:gd name="T82" fmla="*/ 2343 w 6272"/>
              <a:gd name="T83" fmla="*/ 5137 h 5213"/>
              <a:gd name="T84" fmla="*/ 2227 w 6272"/>
              <a:gd name="T85" fmla="*/ 4890 h 5213"/>
              <a:gd name="T86" fmla="*/ 2303 w 6272"/>
              <a:gd name="T87" fmla="*/ 4047 h 5213"/>
              <a:gd name="T88" fmla="*/ 2552 w 6272"/>
              <a:gd name="T89" fmla="*/ 3933 h 5213"/>
              <a:gd name="T90" fmla="*/ 1493 w 6272"/>
              <a:gd name="T91" fmla="*/ 3933 h 5213"/>
              <a:gd name="T92" fmla="*/ 1740 w 6272"/>
              <a:gd name="T93" fmla="*/ 4047 h 5213"/>
              <a:gd name="T94" fmla="*/ 1818 w 6272"/>
              <a:gd name="T95" fmla="*/ 4890 h 5213"/>
              <a:gd name="T96" fmla="*/ 1702 w 6272"/>
              <a:gd name="T97" fmla="*/ 5137 h 5213"/>
              <a:gd name="T98" fmla="*/ 1493 w 6272"/>
              <a:gd name="T99" fmla="*/ 5211 h 5213"/>
              <a:gd name="T100" fmla="*/ 116 w 6272"/>
              <a:gd name="T101" fmla="*/ 5135 h 5213"/>
              <a:gd name="T102" fmla="*/ 0 w 6272"/>
              <a:gd name="T103" fmla="*/ 4888 h 5213"/>
              <a:gd name="T104" fmla="*/ 76 w 6272"/>
              <a:gd name="T105" fmla="*/ 4047 h 5213"/>
              <a:gd name="T106" fmla="*/ 323 w 6272"/>
              <a:gd name="T107" fmla="*/ 3931 h 5213"/>
              <a:gd name="T108" fmla="*/ 825 w 6272"/>
              <a:gd name="T109" fmla="*/ 2865 h 5213"/>
              <a:gd name="T110" fmla="*/ 3020 w 6272"/>
              <a:gd name="T111" fmla="*/ 2226 h 5213"/>
              <a:gd name="T112" fmla="*/ 1822 w 6272"/>
              <a:gd name="T113" fmla="*/ 2144 h 5213"/>
              <a:gd name="T114" fmla="*/ 1653 w 6272"/>
              <a:gd name="T115" fmla="*/ 1869 h 5213"/>
              <a:gd name="T116" fmla="*/ 1695 w 6272"/>
              <a:gd name="T117" fmla="*/ 230 h 5213"/>
              <a:gd name="T118" fmla="*/ 1938 w 6272"/>
              <a:gd name="T119" fmla="*/ 21 h 5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72" h="5213">
                <a:moveTo>
                  <a:pt x="4779" y="4163"/>
                </a:moveTo>
                <a:lnTo>
                  <a:pt x="4751" y="4169"/>
                </a:lnTo>
                <a:lnTo>
                  <a:pt x="4726" y="4182"/>
                </a:lnTo>
                <a:lnTo>
                  <a:pt x="4705" y="4201"/>
                </a:lnTo>
                <a:lnTo>
                  <a:pt x="4692" y="4228"/>
                </a:lnTo>
                <a:lnTo>
                  <a:pt x="4688" y="4257"/>
                </a:lnTo>
                <a:lnTo>
                  <a:pt x="4688" y="4890"/>
                </a:lnTo>
                <a:lnTo>
                  <a:pt x="4692" y="4918"/>
                </a:lnTo>
                <a:lnTo>
                  <a:pt x="4705" y="4943"/>
                </a:lnTo>
                <a:lnTo>
                  <a:pt x="4726" y="4964"/>
                </a:lnTo>
                <a:lnTo>
                  <a:pt x="4751" y="4977"/>
                </a:lnTo>
                <a:lnTo>
                  <a:pt x="4779" y="4981"/>
                </a:lnTo>
                <a:lnTo>
                  <a:pt x="5949" y="4981"/>
                </a:lnTo>
                <a:lnTo>
                  <a:pt x="5979" y="4977"/>
                </a:lnTo>
                <a:lnTo>
                  <a:pt x="6004" y="4964"/>
                </a:lnTo>
                <a:lnTo>
                  <a:pt x="6023" y="4943"/>
                </a:lnTo>
                <a:lnTo>
                  <a:pt x="6036" y="4918"/>
                </a:lnTo>
                <a:lnTo>
                  <a:pt x="6042" y="4890"/>
                </a:lnTo>
                <a:lnTo>
                  <a:pt x="6042" y="4257"/>
                </a:lnTo>
                <a:lnTo>
                  <a:pt x="6036" y="4226"/>
                </a:lnTo>
                <a:lnTo>
                  <a:pt x="6023" y="4201"/>
                </a:lnTo>
                <a:lnTo>
                  <a:pt x="6004" y="4180"/>
                </a:lnTo>
                <a:lnTo>
                  <a:pt x="5979" y="4169"/>
                </a:lnTo>
                <a:lnTo>
                  <a:pt x="5949" y="4163"/>
                </a:lnTo>
                <a:lnTo>
                  <a:pt x="4779" y="4163"/>
                </a:lnTo>
                <a:close/>
                <a:moveTo>
                  <a:pt x="2552" y="4163"/>
                </a:moveTo>
                <a:lnTo>
                  <a:pt x="2522" y="4169"/>
                </a:lnTo>
                <a:lnTo>
                  <a:pt x="2497" y="4182"/>
                </a:lnTo>
                <a:lnTo>
                  <a:pt x="2476" y="4201"/>
                </a:lnTo>
                <a:lnTo>
                  <a:pt x="2465" y="4228"/>
                </a:lnTo>
                <a:lnTo>
                  <a:pt x="2459" y="4257"/>
                </a:lnTo>
                <a:lnTo>
                  <a:pt x="2459" y="4890"/>
                </a:lnTo>
                <a:lnTo>
                  <a:pt x="2465" y="4918"/>
                </a:lnTo>
                <a:lnTo>
                  <a:pt x="2476" y="4943"/>
                </a:lnTo>
                <a:lnTo>
                  <a:pt x="2497" y="4964"/>
                </a:lnTo>
                <a:lnTo>
                  <a:pt x="2522" y="4977"/>
                </a:lnTo>
                <a:lnTo>
                  <a:pt x="2552" y="4981"/>
                </a:lnTo>
                <a:lnTo>
                  <a:pt x="3720" y="4981"/>
                </a:lnTo>
                <a:lnTo>
                  <a:pt x="3750" y="4977"/>
                </a:lnTo>
                <a:lnTo>
                  <a:pt x="3775" y="4964"/>
                </a:lnTo>
                <a:lnTo>
                  <a:pt x="3796" y="4943"/>
                </a:lnTo>
                <a:lnTo>
                  <a:pt x="3807" y="4918"/>
                </a:lnTo>
                <a:lnTo>
                  <a:pt x="3813" y="4890"/>
                </a:lnTo>
                <a:lnTo>
                  <a:pt x="3813" y="4257"/>
                </a:lnTo>
                <a:lnTo>
                  <a:pt x="3807" y="4226"/>
                </a:lnTo>
                <a:lnTo>
                  <a:pt x="3796" y="4201"/>
                </a:lnTo>
                <a:lnTo>
                  <a:pt x="3775" y="4180"/>
                </a:lnTo>
                <a:lnTo>
                  <a:pt x="3750" y="4169"/>
                </a:lnTo>
                <a:lnTo>
                  <a:pt x="3720" y="4163"/>
                </a:lnTo>
                <a:lnTo>
                  <a:pt x="2552" y="4163"/>
                </a:lnTo>
                <a:close/>
                <a:moveTo>
                  <a:pt x="323" y="4163"/>
                </a:moveTo>
                <a:lnTo>
                  <a:pt x="295" y="4169"/>
                </a:lnTo>
                <a:lnTo>
                  <a:pt x="270" y="4182"/>
                </a:lnTo>
                <a:lnTo>
                  <a:pt x="249" y="4201"/>
                </a:lnTo>
                <a:lnTo>
                  <a:pt x="236" y="4228"/>
                </a:lnTo>
                <a:lnTo>
                  <a:pt x="232" y="4257"/>
                </a:lnTo>
                <a:lnTo>
                  <a:pt x="232" y="4890"/>
                </a:lnTo>
                <a:lnTo>
                  <a:pt x="236" y="4918"/>
                </a:lnTo>
                <a:lnTo>
                  <a:pt x="249" y="4943"/>
                </a:lnTo>
                <a:lnTo>
                  <a:pt x="270" y="4964"/>
                </a:lnTo>
                <a:lnTo>
                  <a:pt x="295" y="4977"/>
                </a:lnTo>
                <a:lnTo>
                  <a:pt x="323" y="4981"/>
                </a:lnTo>
                <a:lnTo>
                  <a:pt x="1493" y="4981"/>
                </a:lnTo>
                <a:lnTo>
                  <a:pt x="1523" y="4977"/>
                </a:lnTo>
                <a:lnTo>
                  <a:pt x="1548" y="4964"/>
                </a:lnTo>
                <a:lnTo>
                  <a:pt x="1567" y="4943"/>
                </a:lnTo>
                <a:lnTo>
                  <a:pt x="1580" y="4918"/>
                </a:lnTo>
                <a:lnTo>
                  <a:pt x="1586" y="4890"/>
                </a:lnTo>
                <a:lnTo>
                  <a:pt x="1586" y="4257"/>
                </a:lnTo>
                <a:lnTo>
                  <a:pt x="1580" y="4228"/>
                </a:lnTo>
                <a:lnTo>
                  <a:pt x="1567" y="4201"/>
                </a:lnTo>
                <a:lnTo>
                  <a:pt x="1548" y="4182"/>
                </a:lnTo>
                <a:lnTo>
                  <a:pt x="1523" y="4169"/>
                </a:lnTo>
                <a:lnTo>
                  <a:pt x="1493" y="4163"/>
                </a:lnTo>
                <a:lnTo>
                  <a:pt x="323" y="4163"/>
                </a:lnTo>
                <a:close/>
                <a:moveTo>
                  <a:pt x="2073" y="232"/>
                </a:moveTo>
                <a:lnTo>
                  <a:pt x="2027" y="236"/>
                </a:lnTo>
                <a:lnTo>
                  <a:pt x="1987" y="251"/>
                </a:lnTo>
                <a:lnTo>
                  <a:pt x="1951" y="274"/>
                </a:lnTo>
                <a:lnTo>
                  <a:pt x="1921" y="304"/>
                </a:lnTo>
                <a:lnTo>
                  <a:pt x="1898" y="340"/>
                </a:lnTo>
                <a:lnTo>
                  <a:pt x="1885" y="380"/>
                </a:lnTo>
                <a:lnTo>
                  <a:pt x="1879" y="424"/>
                </a:lnTo>
                <a:lnTo>
                  <a:pt x="1879" y="1800"/>
                </a:lnTo>
                <a:lnTo>
                  <a:pt x="1885" y="1844"/>
                </a:lnTo>
                <a:lnTo>
                  <a:pt x="1898" y="1886"/>
                </a:lnTo>
                <a:lnTo>
                  <a:pt x="1921" y="1922"/>
                </a:lnTo>
                <a:lnTo>
                  <a:pt x="1951" y="1950"/>
                </a:lnTo>
                <a:lnTo>
                  <a:pt x="1987" y="1975"/>
                </a:lnTo>
                <a:lnTo>
                  <a:pt x="2027" y="1988"/>
                </a:lnTo>
                <a:lnTo>
                  <a:pt x="2073" y="1994"/>
                </a:lnTo>
                <a:lnTo>
                  <a:pt x="4201" y="1994"/>
                </a:lnTo>
                <a:lnTo>
                  <a:pt x="4245" y="1988"/>
                </a:lnTo>
                <a:lnTo>
                  <a:pt x="4287" y="1975"/>
                </a:lnTo>
                <a:lnTo>
                  <a:pt x="4321" y="1950"/>
                </a:lnTo>
                <a:lnTo>
                  <a:pt x="4351" y="1922"/>
                </a:lnTo>
                <a:lnTo>
                  <a:pt x="4374" y="1886"/>
                </a:lnTo>
                <a:lnTo>
                  <a:pt x="4389" y="1844"/>
                </a:lnTo>
                <a:lnTo>
                  <a:pt x="4395" y="1800"/>
                </a:lnTo>
                <a:lnTo>
                  <a:pt x="4395" y="424"/>
                </a:lnTo>
                <a:lnTo>
                  <a:pt x="4389" y="380"/>
                </a:lnTo>
                <a:lnTo>
                  <a:pt x="4374" y="340"/>
                </a:lnTo>
                <a:lnTo>
                  <a:pt x="4351" y="304"/>
                </a:lnTo>
                <a:lnTo>
                  <a:pt x="4321" y="274"/>
                </a:lnTo>
                <a:lnTo>
                  <a:pt x="4287" y="251"/>
                </a:lnTo>
                <a:lnTo>
                  <a:pt x="4245" y="236"/>
                </a:lnTo>
                <a:lnTo>
                  <a:pt x="4201" y="232"/>
                </a:lnTo>
                <a:lnTo>
                  <a:pt x="2073" y="232"/>
                </a:lnTo>
                <a:close/>
                <a:moveTo>
                  <a:pt x="2073" y="0"/>
                </a:moveTo>
                <a:lnTo>
                  <a:pt x="4201" y="0"/>
                </a:lnTo>
                <a:lnTo>
                  <a:pt x="4270" y="6"/>
                </a:lnTo>
                <a:lnTo>
                  <a:pt x="4336" y="21"/>
                </a:lnTo>
                <a:lnTo>
                  <a:pt x="4397" y="47"/>
                </a:lnTo>
                <a:lnTo>
                  <a:pt x="4452" y="82"/>
                </a:lnTo>
                <a:lnTo>
                  <a:pt x="4502" y="123"/>
                </a:lnTo>
                <a:lnTo>
                  <a:pt x="4543" y="173"/>
                </a:lnTo>
                <a:lnTo>
                  <a:pt x="4580" y="230"/>
                </a:lnTo>
                <a:lnTo>
                  <a:pt x="4604" y="291"/>
                </a:lnTo>
                <a:lnTo>
                  <a:pt x="4621" y="355"/>
                </a:lnTo>
                <a:lnTo>
                  <a:pt x="4627" y="424"/>
                </a:lnTo>
                <a:lnTo>
                  <a:pt x="4627" y="1802"/>
                </a:lnTo>
                <a:lnTo>
                  <a:pt x="4621" y="1871"/>
                </a:lnTo>
                <a:lnTo>
                  <a:pt x="4604" y="1935"/>
                </a:lnTo>
                <a:lnTo>
                  <a:pt x="4580" y="1998"/>
                </a:lnTo>
                <a:lnTo>
                  <a:pt x="4543" y="2053"/>
                </a:lnTo>
                <a:lnTo>
                  <a:pt x="4502" y="2102"/>
                </a:lnTo>
                <a:lnTo>
                  <a:pt x="4452" y="2144"/>
                </a:lnTo>
                <a:lnTo>
                  <a:pt x="4397" y="2179"/>
                </a:lnTo>
                <a:lnTo>
                  <a:pt x="4336" y="2205"/>
                </a:lnTo>
                <a:lnTo>
                  <a:pt x="4270" y="2222"/>
                </a:lnTo>
                <a:lnTo>
                  <a:pt x="4201" y="2226"/>
                </a:lnTo>
                <a:lnTo>
                  <a:pt x="3254" y="2226"/>
                </a:lnTo>
                <a:lnTo>
                  <a:pt x="3254" y="2833"/>
                </a:lnTo>
                <a:lnTo>
                  <a:pt x="5363" y="2833"/>
                </a:lnTo>
                <a:lnTo>
                  <a:pt x="5395" y="2836"/>
                </a:lnTo>
                <a:lnTo>
                  <a:pt x="5422" y="2848"/>
                </a:lnTo>
                <a:lnTo>
                  <a:pt x="5447" y="2867"/>
                </a:lnTo>
                <a:lnTo>
                  <a:pt x="5464" y="2890"/>
                </a:lnTo>
                <a:lnTo>
                  <a:pt x="5477" y="2918"/>
                </a:lnTo>
                <a:lnTo>
                  <a:pt x="5481" y="2949"/>
                </a:lnTo>
                <a:lnTo>
                  <a:pt x="5481" y="3933"/>
                </a:lnTo>
                <a:lnTo>
                  <a:pt x="5949" y="3933"/>
                </a:lnTo>
                <a:lnTo>
                  <a:pt x="6006" y="3937"/>
                </a:lnTo>
                <a:lnTo>
                  <a:pt x="6061" y="3952"/>
                </a:lnTo>
                <a:lnTo>
                  <a:pt x="6111" y="3977"/>
                </a:lnTo>
                <a:lnTo>
                  <a:pt x="6156" y="4009"/>
                </a:lnTo>
                <a:lnTo>
                  <a:pt x="6196" y="4047"/>
                </a:lnTo>
                <a:lnTo>
                  <a:pt x="6228" y="4093"/>
                </a:lnTo>
                <a:lnTo>
                  <a:pt x="6251" y="4142"/>
                </a:lnTo>
                <a:lnTo>
                  <a:pt x="6266" y="4198"/>
                </a:lnTo>
                <a:lnTo>
                  <a:pt x="6272" y="4257"/>
                </a:lnTo>
                <a:lnTo>
                  <a:pt x="6272" y="4890"/>
                </a:lnTo>
                <a:lnTo>
                  <a:pt x="6266" y="4947"/>
                </a:lnTo>
                <a:lnTo>
                  <a:pt x="6251" y="5002"/>
                </a:lnTo>
                <a:lnTo>
                  <a:pt x="6228" y="5051"/>
                </a:lnTo>
                <a:lnTo>
                  <a:pt x="6196" y="5097"/>
                </a:lnTo>
                <a:lnTo>
                  <a:pt x="6156" y="5137"/>
                </a:lnTo>
                <a:lnTo>
                  <a:pt x="6112" y="5169"/>
                </a:lnTo>
                <a:lnTo>
                  <a:pt x="6061" y="5192"/>
                </a:lnTo>
                <a:lnTo>
                  <a:pt x="6006" y="5207"/>
                </a:lnTo>
                <a:lnTo>
                  <a:pt x="5949" y="5213"/>
                </a:lnTo>
                <a:lnTo>
                  <a:pt x="4779" y="5213"/>
                </a:lnTo>
                <a:lnTo>
                  <a:pt x="4720" y="5207"/>
                </a:lnTo>
                <a:lnTo>
                  <a:pt x="4665" y="5192"/>
                </a:lnTo>
                <a:lnTo>
                  <a:pt x="4616" y="5169"/>
                </a:lnTo>
                <a:lnTo>
                  <a:pt x="4570" y="5137"/>
                </a:lnTo>
                <a:lnTo>
                  <a:pt x="4532" y="5097"/>
                </a:lnTo>
                <a:lnTo>
                  <a:pt x="4500" y="5053"/>
                </a:lnTo>
                <a:lnTo>
                  <a:pt x="4475" y="5002"/>
                </a:lnTo>
                <a:lnTo>
                  <a:pt x="4460" y="4947"/>
                </a:lnTo>
                <a:lnTo>
                  <a:pt x="4454" y="4890"/>
                </a:lnTo>
                <a:lnTo>
                  <a:pt x="4454" y="4257"/>
                </a:lnTo>
                <a:lnTo>
                  <a:pt x="4460" y="4198"/>
                </a:lnTo>
                <a:lnTo>
                  <a:pt x="4475" y="4144"/>
                </a:lnTo>
                <a:lnTo>
                  <a:pt x="4500" y="4093"/>
                </a:lnTo>
                <a:lnTo>
                  <a:pt x="4530" y="4047"/>
                </a:lnTo>
                <a:lnTo>
                  <a:pt x="4570" y="4009"/>
                </a:lnTo>
                <a:lnTo>
                  <a:pt x="4616" y="3977"/>
                </a:lnTo>
                <a:lnTo>
                  <a:pt x="4665" y="3952"/>
                </a:lnTo>
                <a:lnTo>
                  <a:pt x="4720" y="3937"/>
                </a:lnTo>
                <a:lnTo>
                  <a:pt x="4779" y="3933"/>
                </a:lnTo>
                <a:lnTo>
                  <a:pt x="5247" y="3933"/>
                </a:lnTo>
                <a:lnTo>
                  <a:pt x="5247" y="3064"/>
                </a:lnTo>
                <a:lnTo>
                  <a:pt x="3252" y="3064"/>
                </a:lnTo>
                <a:lnTo>
                  <a:pt x="3252" y="3933"/>
                </a:lnTo>
                <a:lnTo>
                  <a:pt x="3720" y="3933"/>
                </a:lnTo>
                <a:lnTo>
                  <a:pt x="3779" y="3937"/>
                </a:lnTo>
                <a:lnTo>
                  <a:pt x="3834" y="3952"/>
                </a:lnTo>
                <a:lnTo>
                  <a:pt x="3884" y="3977"/>
                </a:lnTo>
                <a:lnTo>
                  <a:pt x="3929" y="4009"/>
                </a:lnTo>
                <a:lnTo>
                  <a:pt x="3969" y="4047"/>
                </a:lnTo>
                <a:lnTo>
                  <a:pt x="4000" y="4093"/>
                </a:lnTo>
                <a:lnTo>
                  <a:pt x="4024" y="4142"/>
                </a:lnTo>
                <a:lnTo>
                  <a:pt x="4039" y="4198"/>
                </a:lnTo>
                <a:lnTo>
                  <a:pt x="4045" y="4257"/>
                </a:lnTo>
                <a:lnTo>
                  <a:pt x="4045" y="4890"/>
                </a:lnTo>
                <a:lnTo>
                  <a:pt x="4039" y="4947"/>
                </a:lnTo>
                <a:lnTo>
                  <a:pt x="4024" y="5002"/>
                </a:lnTo>
                <a:lnTo>
                  <a:pt x="4001" y="5051"/>
                </a:lnTo>
                <a:lnTo>
                  <a:pt x="3969" y="5097"/>
                </a:lnTo>
                <a:lnTo>
                  <a:pt x="3929" y="5137"/>
                </a:lnTo>
                <a:lnTo>
                  <a:pt x="3885" y="5169"/>
                </a:lnTo>
                <a:lnTo>
                  <a:pt x="3834" y="5192"/>
                </a:lnTo>
                <a:lnTo>
                  <a:pt x="3779" y="5207"/>
                </a:lnTo>
                <a:lnTo>
                  <a:pt x="3720" y="5213"/>
                </a:lnTo>
                <a:lnTo>
                  <a:pt x="2552" y="5213"/>
                </a:lnTo>
                <a:lnTo>
                  <a:pt x="2493" y="5207"/>
                </a:lnTo>
                <a:lnTo>
                  <a:pt x="2438" y="5192"/>
                </a:lnTo>
                <a:lnTo>
                  <a:pt x="2389" y="5169"/>
                </a:lnTo>
                <a:lnTo>
                  <a:pt x="2343" y="5137"/>
                </a:lnTo>
                <a:lnTo>
                  <a:pt x="2303" y="5097"/>
                </a:lnTo>
                <a:lnTo>
                  <a:pt x="2273" y="5053"/>
                </a:lnTo>
                <a:lnTo>
                  <a:pt x="2248" y="5002"/>
                </a:lnTo>
                <a:lnTo>
                  <a:pt x="2233" y="4947"/>
                </a:lnTo>
                <a:lnTo>
                  <a:pt x="2227" y="4890"/>
                </a:lnTo>
                <a:lnTo>
                  <a:pt x="2227" y="4257"/>
                </a:lnTo>
                <a:lnTo>
                  <a:pt x="2233" y="4198"/>
                </a:lnTo>
                <a:lnTo>
                  <a:pt x="2248" y="4144"/>
                </a:lnTo>
                <a:lnTo>
                  <a:pt x="2271" y="4093"/>
                </a:lnTo>
                <a:lnTo>
                  <a:pt x="2303" y="4047"/>
                </a:lnTo>
                <a:lnTo>
                  <a:pt x="2343" y="4009"/>
                </a:lnTo>
                <a:lnTo>
                  <a:pt x="2387" y="3977"/>
                </a:lnTo>
                <a:lnTo>
                  <a:pt x="2438" y="3952"/>
                </a:lnTo>
                <a:lnTo>
                  <a:pt x="2493" y="3937"/>
                </a:lnTo>
                <a:lnTo>
                  <a:pt x="2552" y="3933"/>
                </a:lnTo>
                <a:lnTo>
                  <a:pt x="3020" y="3933"/>
                </a:lnTo>
                <a:lnTo>
                  <a:pt x="3020" y="3064"/>
                </a:lnTo>
                <a:lnTo>
                  <a:pt x="1025" y="3064"/>
                </a:lnTo>
                <a:lnTo>
                  <a:pt x="1025" y="3933"/>
                </a:lnTo>
                <a:lnTo>
                  <a:pt x="1493" y="3933"/>
                </a:lnTo>
                <a:lnTo>
                  <a:pt x="1552" y="3937"/>
                </a:lnTo>
                <a:lnTo>
                  <a:pt x="1607" y="3952"/>
                </a:lnTo>
                <a:lnTo>
                  <a:pt x="1656" y="3977"/>
                </a:lnTo>
                <a:lnTo>
                  <a:pt x="1702" y="4009"/>
                </a:lnTo>
                <a:lnTo>
                  <a:pt x="1740" y="4047"/>
                </a:lnTo>
                <a:lnTo>
                  <a:pt x="1772" y="4093"/>
                </a:lnTo>
                <a:lnTo>
                  <a:pt x="1797" y="4142"/>
                </a:lnTo>
                <a:lnTo>
                  <a:pt x="1812" y="4198"/>
                </a:lnTo>
                <a:lnTo>
                  <a:pt x="1818" y="4257"/>
                </a:lnTo>
                <a:lnTo>
                  <a:pt x="1818" y="4890"/>
                </a:lnTo>
                <a:lnTo>
                  <a:pt x="1812" y="4947"/>
                </a:lnTo>
                <a:lnTo>
                  <a:pt x="1797" y="5002"/>
                </a:lnTo>
                <a:lnTo>
                  <a:pt x="1772" y="5051"/>
                </a:lnTo>
                <a:lnTo>
                  <a:pt x="1742" y="5097"/>
                </a:lnTo>
                <a:lnTo>
                  <a:pt x="1702" y="5137"/>
                </a:lnTo>
                <a:lnTo>
                  <a:pt x="1656" y="5169"/>
                </a:lnTo>
                <a:lnTo>
                  <a:pt x="1607" y="5192"/>
                </a:lnTo>
                <a:lnTo>
                  <a:pt x="1552" y="5207"/>
                </a:lnTo>
                <a:lnTo>
                  <a:pt x="1493" y="5213"/>
                </a:lnTo>
                <a:lnTo>
                  <a:pt x="1493" y="5211"/>
                </a:lnTo>
                <a:lnTo>
                  <a:pt x="323" y="5211"/>
                </a:lnTo>
                <a:lnTo>
                  <a:pt x="266" y="5207"/>
                </a:lnTo>
                <a:lnTo>
                  <a:pt x="211" y="5192"/>
                </a:lnTo>
                <a:lnTo>
                  <a:pt x="162" y="5167"/>
                </a:lnTo>
                <a:lnTo>
                  <a:pt x="116" y="5135"/>
                </a:lnTo>
                <a:lnTo>
                  <a:pt x="76" y="5097"/>
                </a:lnTo>
                <a:lnTo>
                  <a:pt x="44" y="5051"/>
                </a:lnTo>
                <a:lnTo>
                  <a:pt x="21" y="5000"/>
                </a:lnTo>
                <a:lnTo>
                  <a:pt x="6" y="4947"/>
                </a:lnTo>
                <a:lnTo>
                  <a:pt x="0" y="4888"/>
                </a:lnTo>
                <a:lnTo>
                  <a:pt x="0" y="4255"/>
                </a:lnTo>
                <a:lnTo>
                  <a:pt x="6" y="4198"/>
                </a:lnTo>
                <a:lnTo>
                  <a:pt x="21" y="4142"/>
                </a:lnTo>
                <a:lnTo>
                  <a:pt x="44" y="4091"/>
                </a:lnTo>
                <a:lnTo>
                  <a:pt x="76" y="4047"/>
                </a:lnTo>
                <a:lnTo>
                  <a:pt x="116" y="4007"/>
                </a:lnTo>
                <a:lnTo>
                  <a:pt x="160" y="3975"/>
                </a:lnTo>
                <a:lnTo>
                  <a:pt x="211" y="3952"/>
                </a:lnTo>
                <a:lnTo>
                  <a:pt x="266" y="3937"/>
                </a:lnTo>
                <a:lnTo>
                  <a:pt x="323" y="3931"/>
                </a:lnTo>
                <a:lnTo>
                  <a:pt x="791" y="3931"/>
                </a:lnTo>
                <a:lnTo>
                  <a:pt x="791" y="2949"/>
                </a:lnTo>
                <a:lnTo>
                  <a:pt x="795" y="2916"/>
                </a:lnTo>
                <a:lnTo>
                  <a:pt x="808" y="2890"/>
                </a:lnTo>
                <a:lnTo>
                  <a:pt x="825" y="2865"/>
                </a:lnTo>
                <a:lnTo>
                  <a:pt x="850" y="2848"/>
                </a:lnTo>
                <a:lnTo>
                  <a:pt x="877" y="2836"/>
                </a:lnTo>
                <a:lnTo>
                  <a:pt x="907" y="2831"/>
                </a:lnTo>
                <a:lnTo>
                  <a:pt x="3020" y="2831"/>
                </a:lnTo>
                <a:lnTo>
                  <a:pt x="3020" y="2226"/>
                </a:lnTo>
                <a:lnTo>
                  <a:pt x="2073" y="2226"/>
                </a:lnTo>
                <a:lnTo>
                  <a:pt x="2003" y="2220"/>
                </a:lnTo>
                <a:lnTo>
                  <a:pt x="1938" y="2203"/>
                </a:lnTo>
                <a:lnTo>
                  <a:pt x="1877" y="2179"/>
                </a:lnTo>
                <a:lnTo>
                  <a:pt x="1822" y="2144"/>
                </a:lnTo>
                <a:lnTo>
                  <a:pt x="1772" y="2101"/>
                </a:lnTo>
                <a:lnTo>
                  <a:pt x="1729" y="2051"/>
                </a:lnTo>
                <a:lnTo>
                  <a:pt x="1695" y="1996"/>
                </a:lnTo>
                <a:lnTo>
                  <a:pt x="1668" y="1935"/>
                </a:lnTo>
                <a:lnTo>
                  <a:pt x="1653" y="1869"/>
                </a:lnTo>
                <a:lnTo>
                  <a:pt x="1647" y="1800"/>
                </a:lnTo>
                <a:lnTo>
                  <a:pt x="1647" y="424"/>
                </a:lnTo>
                <a:lnTo>
                  <a:pt x="1653" y="355"/>
                </a:lnTo>
                <a:lnTo>
                  <a:pt x="1668" y="291"/>
                </a:lnTo>
                <a:lnTo>
                  <a:pt x="1695" y="230"/>
                </a:lnTo>
                <a:lnTo>
                  <a:pt x="1729" y="173"/>
                </a:lnTo>
                <a:lnTo>
                  <a:pt x="1772" y="123"/>
                </a:lnTo>
                <a:lnTo>
                  <a:pt x="1822" y="82"/>
                </a:lnTo>
                <a:lnTo>
                  <a:pt x="1877" y="47"/>
                </a:lnTo>
                <a:lnTo>
                  <a:pt x="1938" y="21"/>
                </a:lnTo>
                <a:lnTo>
                  <a:pt x="2003" y="6"/>
                </a:lnTo>
                <a:lnTo>
                  <a:pt x="207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grpSp>
        <p:nvGrpSpPr>
          <p:cNvPr id="29" name="Group 26"/>
          <p:cNvGrpSpPr>
            <a:grpSpLocks noChangeAspect="1"/>
          </p:cNvGrpSpPr>
          <p:nvPr/>
        </p:nvGrpSpPr>
        <p:grpSpPr bwMode="auto">
          <a:xfrm>
            <a:off x="5892025" y="3027509"/>
            <a:ext cx="601337" cy="531281"/>
            <a:chOff x="2271" y="772"/>
            <a:chExt cx="3133" cy="2768"/>
          </a:xfrm>
          <a:solidFill>
            <a:schemeClr val="bg1"/>
          </a:solidFill>
        </p:grpSpPr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3437" y="2097"/>
              <a:ext cx="810" cy="717"/>
            </a:xfrm>
            <a:custGeom>
              <a:avLst/>
              <a:gdLst>
                <a:gd name="T0" fmla="*/ 810 w 1620"/>
                <a:gd name="T1" fmla="*/ 0 h 1434"/>
                <a:gd name="T2" fmla="*/ 840 w 1620"/>
                <a:gd name="T3" fmla="*/ 3 h 1434"/>
                <a:gd name="T4" fmla="*/ 869 w 1620"/>
                <a:gd name="T5" fmla="*/ 15 h 1434"/>
                <a:gd name="T6" fmla="*/ 892 w 1620"/>
                <a:gd name="T7" fmla="*/ 34 h 1434"/>
                <a:gd name="T8" fmla="*/ 911 w 1620"/>
                <a:gd name="T9" fmla="*/ 57 h 1434"/>
                <a:gd name="T10" fmla="*/ 922 w 1620"/>
                <a:gd name="T11" fmla="*/ 85 h 1434"/>
                <a:gd name="T12" fmla="*/ 926 w 1620"/>
                <a:gd name="T13" fmla="*/ 116 h 1434"/>
                <a:gd name="T14" fmla="*/ 926 w 1620"/>
                <a:gd name="T15" fmla="*/ 850 h 1434"/>
                <a:gd name="T16" fmla="*/ 1563 w 1620"/>
                <a:gd name="T17" fmla="*/ 1219 h 1434"/>
                <a:gd name="T18" fmla="*/ 1588 w 1620"/>
                <a:gd name="T19" fmla="*/ 1238 h 1434"/>
                <a:gd name="T20" fmla="*/ 1605 w 1620"/>
                <a:gd name="T21" fmla="*/ 1261 h 1434"/>
                <a:gd name="T22" fmla="*/ 1616 w 1620"/>
                <a:gd name="T23" fmla="*/ 1289 h 1434"/>
                <a:gd name="T24" fmla="*/ 1620 w 1620"/>
                <a:gd name="T25" fmla="*/ 1318 h 1434"/>
                <a:gd name="T26" fmla="*/ 1616 w 1620"/>
                <a:gd name="T27" fmla="*/ 1348 h 1434"/>
                <a:gd name="T28" fmla="*/ 1605 w 1620"/>
                <a:gd name="T29" fmla="*/ 1377 h 1434"/>
                <a:gd name="T30" fmla="*/ 1586 w 1620"/>
                <a:gd name="T31" fmla="*/ 1401 h 1434"/>
                <a:gd name="T32" fmla="*/ 1561 w 1620"/>
                <a:gd name="T33" fmla="*/ 1420 h 1434"/>
                <a:gd name="T34" fmla="*/ 1534 w 1620"/>
                <a:gd name="T35" fmla="*/ 1430 h 1434"/>
                <a:gd name="T36" fmla="*/ 1504 w 1620"/>
                <a:gd name="T37" fmla="*/ 1434 h 1434"/>
                <a:gd name="T38" fmla="*/ 1475 w 1620"/>
                <a:gd name="T39" fmla="*/ 1430 h 1434"/>
                <a:gd name="T40" fmla="*/ 1447 w 1620"/>
                <a:gd name="T41" fmla="*/ 1418 h 1434"/>
                <a:gd name="T42" fmla="*/ 810 w 1620"/>
                <a:gd name="T43" fmla="*/ 1051 h 1434"/>
                <a:gd name="T44" fmla="*/ 173 w 1620"/>
                <a:gd name="T45" fmla="*/ 1418 h 1434"/>
                <a:gd name="T46" fmla="*/ 144 w 1620"/>
                <a:gd name="T47" fmla="*/ 1430 h 1434"/>
                <a:gd name="T48" fmla="*/ 116 w 1620"/>
                <a:gd name="T49" fmla="*/ 1434 h 1434"/>
                <a:gd name="T50" fmla="*/ 85 w 1620"/>
                <a:gd name="T51" fmla="*/ 1430 h 1434"/>
                <a:gd name="T52" fmla="*/ 59 w 1620"/>
                <a:gd name="T53" fmla="*/ 1420 h 1434"/>
                <a:gd name="T54" fmla="*/ 34 w 1620"/>
                <a:gd name="T55" fmla="*/ 1401 h 1434"/>
                <a:gd name="T56" fmla="*/ 15 w 1620"/>
                <a:gd name="T57" fmla="*/ 1377 h 1434"/>
                <a:gd name="T58" fmla="*/ 3 w 1620"/>
                <a:gd name="T59" fmla="*/ 1348 h 1434"/>
                <a:gd name="T60" fmla="*/ 0 w 1620"/>
                <a:gd name="T61" fmla="*/ 1318 h 1434"/>
                <a:gd name="T62" fmla="*/ 3 w 1620"/>
                <a:gd name="T63" fmla="*/ 1289 h 1434"/>
                <a:gd name="T64" fmla="*/ 15 w 1620"/>
                <a:gd name="T65" fmla="*/ 1261 h 1434"/>
                <a:gd name="T66" fmla="*/ 32 w 1620"/>
                <a:gd name="T67" fmla="*/ 1238 h 1434"/>
                <a:gd name="T68" fmla="*/ 57 w 1620"/>
                <a:gd name="T69" fmla="*/ 1219 h 1434"/>
                <a:gd name="T70" fmla="*/ 694 w 1620"/>
                <a:gd name="T71" fmla="*/ 850 h 1434"/>
                <a:gd name="T72" fmla="*/ 694 w 1620"/>
                <a:gd name="T73" fmla="*/ 116 h 1434"/>
                <a:gd name="T74" fmla="*/ 698 w 1620"/>
                <a:gd name="T75" fmla="*/ 85 h 1434"/>
                <a:gd name="T76" fmla="*/ 709 w 1620"/>
                <a:gd name="T77" fmla="*/ 57 h 1434"/>
                <a:gd name="T78" fmla="*/ 728 w 1620"/>
                <a:gd name="T79" fmla="*/ 34 h 1434"/>
                <a:gd name="T80" fmla="*/ 751 w 1620"/>
                <a:gd name="T81" fmla="*/ 15 h 1434"/>
                <a:gd name="T82" fmla="*/ 779 w 1620"/>
                <a:gd name="T83" fmla="*/ 3 h 1434"/>
                <a:gd name="T84" fmla="*/ 810 w 1620"/>
                <a:gd name="T85" fmla="*/ 0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0" h="1434">
                  <a:moveTo>
                    <a:pt x="810" y="0"/>
                  </a:moveTo>
                  <a:lnTo>
                    <a:pt x="840" y="3"/>
                  </a:lnTo>
                  <a:lnTo>
                    <a:pt x="869" y="15"/>
                  </a:lnTo>
                  <a:lnTo>
                    <a:pt x="892" y="34"/>
                  </a:lnTo>
                  <a:lnTo>
                    <a:pt x="911" y="57"/>
                  </a:lnTo>
                  <a:lnTo>
                    <a:pt x="922" y="85"/>
                  </a:lnTo>
                  <a:lnTo>
                    <a:pt x="926" y="116"/>
                  </a:lnTo>
                  <a:lnTo>
                    <a:pt x="926" y="850"/>
                  </a:lnTo>
                  <a:lnTo>
                    <a:pt x="1563" y="1219"/>
                  </a:lnTo>
                  <a:lnTo>
                    <a:pt x="1588" y="1238"/>
                  </a:lnTo>
                  <a:lnTo>
                    <a:pt x="1605" y="1261"/>
                  </a:lnTo>
                  <a:lnTo>
                    <a:pt x="1616" y="1289"/>
                  </a:lnTo>
                  <a:lnTo>
                    <a:pt x="1620" y="1318"/>
                  </a:lnTo>
                  <a:lnTo>
                    <a:pt x="1616" y="1348"/>
                  </a:lnTo>
                  <a:lnTo>
                    <a:pt x="1605" y="1377"/>
                  </a:lnTo>
                  <a:lnTo>
                    <a:pt x="1586" y="1401"/>
                  </a:lnTo>
                  <a:lnTo>
                    <a:pt x="1561" y="1420"/>
                  </a:lnTo>
                  <a:lnTo>
                    <a:pt x="1534" y="1430"/>
                  </a:lnTo>
                  <a:lnTo>
                    <a:pt x="1504" y="1434"/>
                  </a:lnTo>
                  <a:lnTo>
                    <a:pt x="1475" y="1430"/>
                  </a:lnTo>
                  <a:lnTo>
                    <a:pt x="1447" y="1418"/>
                  </a:lnTo>
                  <a:lnTo>
                    <a:pt x="810" y="1051"/>
                  </a:lnTo>
                  <a:lnTo>
                    <a:pt x="173" y="1418"/>
                  </a:lnTo>
                  <a:lnTo>
                    <a:pt x="144" y="1430"/>
                  </a:lnTo>
                  <a:lnTo>
                    <a:pt x="116" y="1434"/>
                  </a:lnTo>
                  <a:lnTo>
                    <a:pt x="85" y="1430"/>
                  </a:lnTo>
                  <a:lnTo>
                    <a:pt x="59" y="1420"/>
                  </a:lnTo>
                  <a:lnTo>
                    <a:pt x="34" y="1401"/>
                  </a:lnTo>
                  <a:lnTo>
                    <a:pt x="15" y="1377"/>
                  </a:lnTo>
                  <a:lnTo>
                    <a:pt x="3" y="1348"/>
                  </a:lnTo>
                  <a:lnTo>
                    <a:pt x="0" y="1318"/>
                  </a:lnTo>
                  <a:lnTo>
                    <a:pt x="3" y="1289"/>
                  </a:lnTo>
                  <a:lnTo>
                    <a:pt x="15" y="1261"/>
                  </a:lnTo>
                  <a:lnTo>
                    <a:pt x="32" y="1238"/>
                  </a:lnTo>
                  <a:lnTo>
                    <a:pt x="57" y="1219"/>
                  </a:lnTo>
                  <a:lnTo>
                    <a:pt x="694" y="850"/>
                  </a:lnTo>
                  <a:lnTo>
                    <a:pt x="694" y="116"/>
                  </a:lnTo>
                  <a:lnTo>
                    <a:pt x="698" y="85"/>
                  </a:lnTo>
                  <a:lnTo>
                    <a:pt x="709" y="57"/>
                  </a:lnTo>
                  <a:lnTo>
                    <a:pt x="728" y="34"/>
                  </a:lnTo>
                  <a:lnTo>
                    <a:pt x="751" y="15"/>
                  </a:lnTo>
                  <a:lnTo>
                    <a:pt x="779" y="3"/>
                  </a:lnTo>
                  <a:lnTo>
                    <a:pt x="8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3221" y="772"/>
              <a:ext cx="1232" cy="1321"/>
            </a:xfrm>
            <a:custGeom>
              <a:avLst/>
              <a:gdLst>
                <a:gd name="T0" fmla="*/ 1362 w 2465"/>
                <a:gd name="T1" fmla="*/ 6 h 2642"/>
                <a:gd name="T2" fmla="*/ 1571 w 2465"/>
                <a:gd name="T3" fmla="*/ 85 h 2642"/>
                <a:gd name="T4" fmla="*/ 1727 w 2465"/>
                <a:gd name="T5" fmla="*/ 240 h 2642"/>
                <a:gd name="T6" fmla="*/ 1807 w 2465"/>
                <a:gd name="T7" fmla="*/ 451 h 2642"/>
                <a:gd name="T8" fmla="*/ 1809 w 2465"/>
                <a:gd name="T9" fmla="*/ 1038 h 2642"/>
                <a:gd name="T10" fmla="*/ 1751 w 2465"/>
                <a:gd name="T11" fmla="*/ 1175 h 2642"/>
                <a:gd name="T12" fmla="*/ 1759 w 2465"/>
                <a:gd name="T13" fmla="*/ 1565 h 2642"/>
                <a:gd name="T14" fmla="*/ 1919 w 2465"/>
                <a:gd name="T15" fmla="*/ 1657 h 2642"/>
                <a:gd name="T16" fmla="*/ 2122 w 2465"/>
                <a:gd name="T17" fmla="*/ 1786 h 2642"/>
                <a:gd name="T18" fmla="*/ 2343 w 2465"/>
                <a:gd name="T19" fmla="*/ 1950 h 2642"/>
                <a:gd name="T20" fmla="*/ 2432 w 2465"/>
                <a:gd name="T21" fmla="*/ 2067 h 2642"/>
                <a:gd name="T22" fmla="*/ 2465 w 2465"/>
                <a:gd name="T23" fmla="*/ 2212 h 2642"/>
                <a:gd name="T24" fmla="*/ 2449 w 2465"/>
                <a:gd name="T25" fmla="*/ 2585 h 2642"/>
                <a:gd name="T26" fmla="*/ 2379 w 2465"/>
                <a:gd name="T27" fmla="*/ 2638 h 2642"/>
                <a:gd name="T28" fmla="*/ 2290 w 2465"/>
                <a:gd name="T29" fmla="*/ 2627 h 2642"/>
                <a:gd name="T30" fmla="*/ 2236 w 2465"/>
                <a:gd name="T31" fmla="*/ 2556 h 2642"/>
                <a:gd name="T32" fmla="*/ 2227 w 2465"/>
                <a:gd name="T33" fmla="*/ 2182 h 2642"/>
                <a:gd name="T34" fmla="*/ 2124 w 2465"/>
                <a:gd name="T35" fmla="*/ 2075 h 2642"/>
                <a:gd name="T36" fmla="*/ 1921 w 2465"/>
                <a:gd name="T37" fmla="*/ 1931 h 2642"/>
                <a:gd name="T38" fmla="*/ 1742 w 2465"/>
                <a:gd name="T39" fmla="*/ 1820 h 2642"/>
                <a:gd name="T40" fmla="*/ 1611 w 2465"/>
                <a:gd name="T41" fmla="*/ 1750 h 2642"/>
                <a:gd name="T42" fmla="*/ 1537 w 2465"/>
                <a:gd name="T43" fmla="*/ 1708 h 2642"/>
                <a:gd name="T44" fmla="*/ 1489 w 2465"/>
                <a:gd name="T45" fmla="*/ 1632 h 2642"/>
                <a:gd name="T46" fmla="*/ 1489 w 2465"/>
                <a:gd name="T47" fmla="*/ 1130 h 2642"/>
                <a:gd name="T48" fmla="*/ 1538 w 2465"/>
                <a:gd name="T49" fmla="*/ 1063 h 2642"/>
                <a:gd name="T50" fmla="*/ 1578 w 2465"/>
                <a:gd name="T51" fmla="*/ 987 h 2642"/>
                <a:gd name="T52" fmla="*/ 1559 w 2465"/>
                <a:gd name="T53" fmla="*/ 424 h 2642"/>
                <a:gd name="T54" fmla="*/ 1474 w 2465"/>
                <a:gd name="T55" fmla="*/ 300 h 2642"/>
                <a:gd name="T56" fmla="*/ 1335 w 2465"/>
                <a:gd name="T57" fmla="*/ 236 h 2642"/>
                <a:gd name="T58" fmla="*/ 1130 w 2465"/>
                <a:gd name="T59" fmla="*/ 236 h 2642"/>
                <a:gd name="T60" fmla="*/ 991 w 2465"/>
                <a:gd name="T61" fmla="*/ 300 h 2642"/>
                <a:gd name="T62" fmla="*/ 905 w 2465"/>
                <a:gd name="T63" fmla="*/ 424 h 2642"/>
                <a:gd name="T64" fmla="*/ 886 w 2465"/>
                <a:gd name="T65" fmla="*/ 987 h 2642"/>
                <a:gd name="T66" fmla="*/ 926 w 2465"/>
                <a:gd name="T67" fmla="*/ 1063 h 2642"/>
                <a:gd name="T68" fmla="*/ 974 w 2465"/>
                <a:gd name="T69" fmla="*/ 1130 h 2642"/>
                <a:gd name="T70" fmla="*/ 974 w 2465"/>
                <a:gd name="T71" fmla="*/ 1632 h 2642"/>
                <a:gd name="T72" fmla="*/ 928 w 2465"/>
                <a:gd name="T73" fmla="*/ 1708 h 2642"/>
                <a:gd name="T74" fmla="*/ 854 w 2465"/>
                <a:gd name="T75" fmla="*/ 1748 h 2642"/>
                <a:gd name="T76" fmla="*/ 725 w 2465"/>
                <a:gd name="T77" fmla="*/ 1820 h 2642"/>
                <a:gd name="T78" fmla="*/ 544 w 2465"/>
                <a:gd name="T79" fmla="*/ 1931 h 2642"/>
                <a:gd name="T80" fmla="*/ 340 w 2465"/>
                <a:gd name="T81" fmla="*/ 2073 h 2642"/>
                <a:gd name="T82" fmla="*/ 238 w 2465"/>
                <a:gd name="T83" fmla="*/ 2180 h 2642"/>
                <a:gd name="T84" fmla="*/ 228 w 2465"/>
                <a:gd name="T85" fmla="*/ 2554 h 2642"/>
                <a:gd name="T86" fmla="*/ 175 w 2465"/>
                <a:gd name="T87" fmla="*/ 2625 h 2642"/>
                <a:gd name="T88" fmla="*/ 85 w 2465"/>
                <a:gd name="T89" fmla="*/ 2636 h 2642"/>
                <a:gd name="T90" fmla="*/ 15 w 2465"/>
                <a:gd name="T91" fmla="*/ 2583 h 2642"/>
                <a:gd name="T92" fmla="*/ 0 w 2465"/>
                <a:gd name="T93" fmla="*/ 2210 h 2642"/>
                <a:gd name="T94" fmla="*/ 32 w 2465"/>
                <a:gd name="T95" fmla="*/ 2066 h 2642"/>
                <a:gd name="T96" fmla="*/ 122 w 2465"/>
                <a:gd name="T97" fmla="*/ 1950 h 2642"/>
                <a:gd name="T98" fmla="*/ 342 w 2465"/>
                <a:gd name="T99" fmla="*/ 1784 h 2642"/>
                <a:gd name="T100" fmla="*/ 546 w 2465"/>
                <a:gd name="T101" fmla="*/ 1655 h 2642"/>
                <a:gd name="T102" fmla="*/ 705 w 2465"/>
                <a:gd name="T103" fmla="*/ 1563 h 2642"/>
                <a:gd name="T104" fmla="*/ 747 w 2465"/>
                <a:gd name="T105" fmla="*/ 1213 h 2642"/>
                <a:gd name="T106" fmla="*/ 671 w 2465"/>
                <a:gd name="T107" fmla="*/ 1086 h 2642"/>
                <a:gd name="T108" fmla="*/ 656 w 2465"/>
                <a:gd name="T109" fmla="*/ 529 h 2642"/>
                <a:gd name="T110" fmla="*/ 704 w 2465"/>
                <a:gd name="T111" fmla="*/ 306 h 2642"/>
                <a:gd name="T112" fmla="*/ 837 w 2465"/>
                <a:gd name="T113" fmla="*/ 129 h 2642"/>
                <a:gd name="T114" fmla="*/ 1031 w 2465"/>
                <a:gd name="T115" fmla="*/ 2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5" h="2642">
                  <a:moveTo>
                    <a:pt x="1185" y="0"/>
                  </a:moveTo>
                  <a:lnTo>
                    <a:pt x="1284" y="0"/>
                  </a:lnTo>
                  <a:lnTo>
                    <a:pt x="1362" y="6"/>
                  </a:lnTo>
                  <a:lnTo>
                    <a:pt x="1436" y="23"/>
                  </a:lnTo>
                  <a:lnTo>
                    <a:pt x="1506" y="49"/>
                  </a:lnTo>
                  <a:lnTo>
                    <a:pt x="1571" y="85"/>
                  </a:lnTo>
                  <a:lnTo>
                    <a:pt x="1630" y="129"/>
                  </a:lnTo>
                  <a:lnTo>
                    <a:pt x="1681" y="181"/>
                  </a:lnTo>
                  <a:lnTo>
                    <a:pt x="1727" y="240"/>
                  </a:lnTo>
                  <a:lnTo>
                    <a:pt x="1763" y="306"/>
                  </a:lnTo>
                  <a:lnTo>
                    <a:pt x="1790" y="377"/>
                  </a:lnTo>
                  <a:lnTo>
                    <a:pt x="1807" y="451"/>
                  </a:lnTo>
                  <a:lnTo>
                    <a:pt x="1812" y="529"/>
                  </a:lnTo>
                  <a:lnTo>
                    <a:pt x="1812" y="989"/>
                  </a:lnTo>
                  <a:lnTo>
                    <a:pt x="1809" y="1038"/>
                  </a:lnTo>
                  <a:lnTo>
                    <a:pt x="1797" y="1086"/>
                  </a:lnTo>
                  <a:lnTo>
                    <a:pt x="1778" y="1134"/>
                  </a:lnTo>
                  <a:lnTo>
                    <a:pt x="1751" y="1175"/>
                  </a:lnTo>
                  <a:lnTo>
                    <a:pt x="1719" y="1213"/>
                  </a:lnTo>
                  <a:lnTo>
                    <a:pt x="1719" y="1544"/>
                  </a:lnTo>
                  <a:lnTo>
                    <a:pt x="1759" y="1565"/>
                  </a:lnTo>
                  <a:lnTo>
                    <a:pt x="1807" y="1590"/>
                  </a:lnTo>
                  <a:lnTo>
                    <a:pt x="1860" y="1620"/>
                  </a:lnTo>
                  <a:lnTo>
                    <a:pt x="1919" y="1657"/>
                  </a:lnTo>
                  <a:lnTo>
                    <a:pt x="1984" y="1695"/>
                  </a:lnTo>
                  <a:lnTo>
                    <a:pt x="2052" y="1738"/>
                  </a:lnTo>
                  <a:lnTo>
                    <a:pt x="2122" y="1786"/>
                  </a:lnTo>
                  <a:lnTo>
                    <a:pt x="2195" y="1837"/>
                  </a:lnTo>
                  <a:lnTo>
                    <a:pt x="2269" y="1892"/>
                  </a:lnTo>
                  <a:lnTo>
                    <a:pt x="2343" y="1950"/>
                  </a:lnTo>
                  <a:lnTo>
                    <a:pt x="2379" y="1986"/>
                  </a:lnTo>
                  <a:lnTo>
                    <a:pt x="2410" y="2024"/>
                  </a:lnTo>
                  <a:lnTo>
                    <a:pt x="2432" y="2067"/>
                  </a:lnTo>
                  <a:lnTo>
                    <a:pt x="2451" y="2113"/>
                  </a:lnTo>
                  <a:lnTo>
                    <a:pt x="2461" y="2163"/>
                  </a:lnTo>
                  <a:lnTo>
                    <a:pt x="2465" y="2212"/>
                  </a:lnTo>
                  <a:lnTo>
                    <a:pt x="2465" y="2526"/>
                  </a:lnTo>
                  <a:lnTo>
                    <a:pt x="2461" y="2556"/>
                  </a:lnTo>
                  <a:lnTo>
                    <a:pt x="2449" y="2585"/>
                  </a:lnTo>
                  <a:lnTo>
                    <a:pt x="2430" y="2608"/>
                  </a:lnTo>
                  <a:lnTo>
                    <a:pt x="2408" y="2627"/>
                  </a:lnTo>
                  <a:lnTo>
                    <a:pt x="2379" y="2638"/>
                  </a:lnTo>
                  <a:lnTo>
                    <a:pt x="2349" y="2642"/>
                  </a:lnTo>
                  <a:lnTo>
                    <a:pt x="2318" y="2638"/>
                  </a:lnTo>
                  <a:lnTo>
                    <a:pt x="2290" y="2627"/>
                  </a:lnTo>
                  <a:lnTo>
                    <a:pt x="2267" y="2608"/>
                  </a:lnTo>
                  <a:lnTo>
                    <a:pt x="2248" y="2585"/>
                  </a:lnTo>
                  <a:lnTo>
                    <a:pt x="2236" y="2556"/>
                  </a:lnTo>
                  <a:lnTo>
                    <a:pt x="2233" y="2526"/>
                  </a:lnTo>
                  <a:lnTo>
                    <a:pt x="2233" y="2212"/>
                  </a:lnTo>
                  <a:lnTo>
                    <a:pt x="2227" y="2182"/>
                  </a:lnTo>
                  <a:lnTo>
                    <a:pt x="2214" y="2153"/>
                  </a:lnTo>
                  <a:lnTo>
                    <a:pt x="2193" y="2130"/>
                  </a:lnTo>
                  <a:lnTo>
                    <a:pt x="2124" y="2075"/>
                  </a:lnTo>
                  <a:lnTo>
                    <a:pt x="2056" y="2024"/>
                  </a:lnTo>
                  <a:lnTo>
                    <a:pt x="1987" y="1974"/>
                  </a:lnTo>
                  <a:lnTo>
                    <a:pt x="1921" y="1931"/>
                  </a:lnTo>
                  <a:lnTo>
                    <a:pt x="1856" y="1889"/>
                  </a:lnTo>
                  <a:lnTo>
                    <a:pt x="1797" y="1853"/>
                  </a:lnTo>
                  <a:lnTo>
                    <a:pt x="1742" y="1820"/>
                  </a:lnTo>
                  <a:lnTo>
                    <a:pt x="1691" y="1792"/>
                  </a:lnTo>
                  <a:lnTo>
                    <a:pt x="1647" y="1769"/>
                  </a:lnTo>
                  <a:lnTo>
                    <a:pt x="1611" y="1750"/>
                  </a:lnTo>
                  <a:lnTo>
                    <a:pt x="1582" y="1735"/>
                  </a:lnTo>
                  <a:lnTo>
                    <a:pt x="1563" y="1725"/>
                  </a:lnTo>
                  <a:lnTo>
                    <a:pt x="1537" y="1708"/>
                  </a:lnTo>
                  <a:lnTo>
                    <a:pt x="1516" y="1687"/>
                  </a:lnTo>
                  <a:lnTo>
                    <a:pt x="1500" y="1660"/>
                  </a:lnTo>
                  <a:lnTo>
                    <a:pt x="1489" y="1632"/>
                  </a:lnTo>
                  <a:lnTo>
                    <a:pt x="1487" y="1601"/>
                  </a:lnTo>
                  <a:lnTo>
                    <a:pt x="1487" y="1158"/>
                  </a:lnTo>
                  <a:lnTo>
                    <a:pt x="1489" y="1130"/>
                  </a:lnTo>
                  <a:lnTo>
                    <a:pt x="1500" y="1105"/>
                  </a:lnTo>
                  <a:lnTo>
                    <a:pt x="1516" y="1082"/>
                  </a:lnTo>
                  <a:lnTo>
                    <a:pt x="1538" y="1063"/>
                  </a:lnTo>
                  <a:lnTo>
                    <a:pt x="1559" y="1042"/>
                  </a:lnTo>
                  <a:lnTo>
                    <a:pt x="1575" y="1018"/>
                  </a:lnTo>
                  <a:lnTo>
                    <a:pt x="1578" y="987"/>
                  </a:lnTo>
                  <a:lnTo>
                    <a:pt x="1578" y="529"/>
                  </a:lnTo>
                  <a:lnTo>
                    <a:pt x="1575" y="475"/>
                  </a:lnTo>
                  <a:lnTo>
                    <a:pt x="1559" y="424"/>
                  </a:lnTo>
                  <a:lnTo>
                    <a:pt x="1538" y="378"/>
                  </a:lnTo>
                  <a:lnTo>
                    <a:pt x="1508" y="337"/>
                  </a:lnTo>
                  <a:lnTo>
                    <a:pt x="1474" y="300"/>
                  </a:lnTo>
                  <a:lnTo>
                    <a:pt x="1432" y="272"/>
                  </a:lnTo>
                  <a:lnTo>
                    <a:pt x="1384" y="249"/>
                  </a:lnTo>
                  <a:lnTo>
                    <a:pt x="1335" y="236"/>
                  </a:lnTo>
                  <a:lnTo>
                    <a:pt x="1282" y="232"/>
                  </a:lnTo>
                  <a:lnTo>
                    <a:pt x="1183" y="232"/>
                  </a:lnTo>
                  <a:lnTo>
                    <a:pt x="1130" y="236"/>
                  </a:lnTo>
                  <a:lnTo>
                    <a:pt x="1080" y="249"/>
                  </a:lnTo>
                  <a:lnTo>
                    <a:pt x="1033" y="272"/>
                  </a:lnTo>
                  <a:lnTo>
                    <a:pt x="991" y="300"/>
                  </a:lnTo>
                  <a:lnTo>
                    <a:pt x="957" y="337"/>
                  </a:lnTo>
                  <a:lnTo>
                    <a:pt x="926" y="378"/>
                  </a:lnTo>
                  <a:lnTo>
                    <a:pt x="905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0" y="1018"/>
                  </a:lnTo>
                  <a:lnTo>
                    <a:pt x="905" y="1042"/>
                  </a:lnTo>
                  <a:lnTo>
                    <a:pt x="926" y="1063"/>
                  </a:lnTo>
                  <a:lnTo>
                    <a:pt x="949" y="1080"/>
                  </a:lnTo>
                  <a:lnTo>
                    <a:pt x="964" y="1103"/>
                  </a:lnTo>
                  <a:lnTo>
                    <a:pt x="974" y="1130"/>
                  </a:lnTo>
                  <a:lnTo>
                    <a:pt x="977" y="1158"/>
                  </a:lnTo>
                  <a:lnTo>
                    <a:pt x="977" y="1601"/>
                  </a:lnTo>
                  <a:lnTo>
                    <a:pt x="974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5" y="1820"/>
                  </a:lnTo>
                  <a:lnTo>
                    <a:pt x="667" y="1853"/>
                  </a:lnTo>
                  <a:lnTo>
                    <a:pt x="608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09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8" y="2180"/>
                  </a:lnTo>
                  <a:lnTo>
                    <a:pt x="232" y="2210"/>
                  </a:lnTo>
                  <a:lnTo>
                    <a:pt x="232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198" y="2606"/>
                  </a:lnTo>
                  <a:lnTo>
                    <a:pt x="175" y="2625"/>
                  </a:lnTo>
                  <a:lnTo>
                    <a:pt x="146" y="2636"/>
                  </a:lnTo>
                  <a:lnTo>
                    <a:pt x="116" y="2640"/>
                  </a:lnTo>
                  <a:lnTo>
                    <a:pt x="85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3" y="2111"/>
                  </a:lnTo>
                  <a:lnTo>
                    <a:pt x="32" y="2066"/>
                  </a:lnTo>
                  <a:lnTo>
                    <a:pt x="55" y="2024"/>
                  </a:lnTo>
                  <a:lnTo>
                    <a:pt x="85" y="1984"/>
                  </a:lnTo>
                  <a:lnTo>
                    <a:pt x="122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3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5" y="1620"/>
                  </a:lnTo>
                  <a:lnTo>
                    <a:pt x="658" y="1590"/>
                  </a:lnTo>
                  <a:lnTo>
                    <a:pt x="705" y="1563"/>
                  </a:lnTo>
                  <a:lnTo>
                    <a:pt x="745" y="1542"/>
                  </a:lnTo>
                  <a:lnTo>
                    <a:pt x="747" y="1542"/>
                  </a:lnTo>
                  <a:lnTo>
                    <a:pt x="747" y="1213"/>
                  </a:lnTo>
                  <a:lnTo>
                    <a:pt x="715" y="1175"/>
                  </a:lnTo>
                  <a:lnTo>
                    <a:pt x="690" y="1132"/>
                  </a:lnTo>
                  <a:lnTo>
                    <a:pt x="671" y="1086"/>
                  </a:lnTo>
                  <a:lnTo>
                    <a:pt x="660" y="1038"/>
                  </a:lnTo>
                  <a:lnTo>
                    <a:pt x="656" y="987"/>
                  </a:lnTo>
                  <a:lnTo>
                    <a:pt x="656" y="529"/>
                  </a:lnTo>
                  <a:lnTo>
                    <a:pt x="662" y="451"/>
                  </a:lnTo>
                  <a:lnTo>
                    <a:pt x="677" y="377"/>
                  </a:lnTo>
                  <a:lnTo>
                    <a:pt x="704" y="306"/>
                  </a:lnTo>
                  <a:lnTo>
                    <a:pt x="740" y="240"/>
                  </a:lnTo>
                  <a:lnTo>
                    <a:pt x="785" y="181"/>
                  </a:lnTo>
                  <a:lnTo>
                    <a:pt x="837" y="129"/>
                  </a:lnTo>
                  <a:lnTo>
                    <a:pt x="896" y="85"/>
                  </a:lnTo>
                  <a:lnTo>
                    <a:pt x="960" y="49"/>
                  </a:lnTo>
                  <a:lnTo>
                    <a:pt x="1031" y="23"/>
                  </a:lnTo>
                  <a:lnTo>
                    <a:pt x="1107" y="6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2271" y="2219"/>
              <a:ext cx="1231" cy="1321"/>
            </a:xfrm>
            <a:custGeom>
              <a:avLst/>
              <a:gdLst>
                <a:gd name="T0" fmla="*/ 1360 w 2463"/>
                <a:gd name="T1" fmla="*/ 6 h 2642"/>
                <a:gd name="T2" fmla="*/ 1569 w 2463"/>
                <a:gd name="T3" fmla="*/ 85 h 2642"/>
                <a:gd name="T4" fmla="*/ 1725 w 2463"/>
                <a:gd name="T5" fmla="*/ 241 h 2642"/>
                <a:gd name="T6" fmla="*/ 1805 w 2463"/>
                <a:gd name="T7" fmla="*/ 453 h 2642"/>
                <a:gd name="T8" fmla="*/ 1807 w 2463"/>
                <a:gd name="T9" fmla="*/ 1038 h 2642"/>
                <a:gd name="T10" fmla="*/ 1750 w 2463"/>
                <a:gd name="T11" fmla="*/ 1175 h 2642"/>
                <a:gd name="T12" fmla="*/ 1757 w 2463"/>
                <a:gd name="T13" fmla="*/ 1565 h 2642"/>
                <a:gd name="T14" fmla="*/ 1917 w 2463"/>
                <a:gd name="T15" fmla="*/ 1657 h 2642"/>
                <a:gd name="T16" fmla="*/ 2121 w 2463"/>
                <a:gd name="T17" fmla="*/ 1786 h 2642"/>
                <a:gd name="T18" fmla="*/ 2339 w 2463"/>
                <a:gd name="T19" fmla="*/ 1951 h 2642"/>
                <a:gd name="T20" fmla="*/ 2431 w 2463"/>
                <a:gd name="T21" fmla="*/ 2067 h 2642"/>
                <a:gd name="T22" fmla="*/ 2463 w 2463"/>
                <a:gd name="T23" fmla="*/ 2212 h 2642"/>
                <a:gd name="T24" fmla="*/ 2448 w 2463"/>
                <a:gd name="T25" fmla="*/ 2585 h 2642"/>
                <a:gd name="T26" fmla="*/ 2377 w 2463"/>
                <a:gd name="T27" fmla="*/ 2638 h 2642"/>
                <a:gd name="T28" fmla="*/ 2288 w 2463"/>
                <a:gd name="T29" fmla="*/ 2627 h 2642"/>
                <a:gd name="T30" fmla="*/ 2235 w 2463"/>
                <a:gd name="T31" fmla="*/ 2556 h 2642"/>
                <a:gd name="T32" fmla="*/ 2225 w 2463"/>
                <a:gd name="T33" fmla="*/ 2182 h 2642"/>
                <a:gd name="T34" fmla="*/ 2122 w 2463"/>
                <a:gd name="T35" fmla="*/ 2075 h 2642"/>
                <a:gd name="T36" fmla="*/ 1919 w 2463"/>
                <a:gd name="T37" fmla="*/ 1931 h 2642"/>
                <a:gd name="T38" fmla="*/ 1738 w 2463"/>
                <a:gd name="T39" fmla="*/ 1820 h 2642"/>
                <a:gd name="T40" fmla="*/ 1609 w 2463"/>
                <a:gd name="T41" fmla="*/ 1750 h 2642"/>
                <a:gd name="T42" fmla="*/ 1535 w 2463"/>
                <a:gd name="T43" fmla="*/ 1708 h 2642"/>
                <a:gd name="T44" fmla="*/ 1487 w 2463"/>
                <a:gd name="T45" fmla="*/ 1632 h 2642"/>
                <a:gd name="T46" fmla="*/ 1487 w 2463"/>
                <a:gd name="T47" fmla="*/ 1130 h 2642"/>
                <a:gd name="T48" fmla="*/ 1537 w 2463"/>
                <a:gd name="T49" fmla="*/ 1063 h 2642"/>
                <a:gd name="T50" fmla="*/ 1577 w 2463"/>
                <a:gd name="T51" fmla="*/ 987 h 2642"/>
                <a:gd name="T52" fmla="*/ 1558 w 2463"/>
                <a:gd name="T53" fmla="*/ 424 h 2642"/>
                <a:gd name="T54" fmla="*/ 1470 w 2463"/>
                <a:gd name="T55" fmla="*/ 300 h 2642"/>
                <a:gd name="T56" fmla="*/ 1333 w 2463"/>
                <a:gd name="T57" fmla="*/ 236 h 2642"/>
                <a:gd name="T58" fmla="*/ 1128 w 2463"/>
                <a:gd name="T59" fmla="*/ 236 h 2642"/>
                <a:gd name="T60" fmla="*/ 989 w 2463"/>
                <a:gd name="T61" fmla="*/ 300 h 2642"/>
                <a:gd name="T62" fmla="*/ 903 w 2463"/>
                <a:gd name="T63" fmla="*/ 424 h 2642"/>
                <a:gd name="T64" fmla="*/ 886 w 2463"/>
                <a:gd name="T65" fmla="*/ 987 h 2642"/>
                <a:gd name="T66" fmla="*/ 928 w 2463"/>
                <a:gd name="T67" fmla="*/ 1063 h 2642"/>
                <a:gd name="T68" fmla="*/ 976 w 2463"/>
                <a:gd name="T69" fmla="*/ 1130 h 2642"/>
                <a:gd name="T70" fmla="*/ 976 w 2463"/>
                <a:gd name="T71" fmla="*/ 1632 h 2642"/>
                <a:gd name="T72" fmla="*/ 928 w 2463"/>
                <a:gd name="T73" fmla="*/ 1708 h 2642"/>
                <a:gd name="T74" fmla="*/ 854 w 2463"/>
                <a:gd name="T75" fmla="*/ 1748 h 2642"/>
                <a:gd name="T76" fmla="*/ 725 w 2463"/>
                <a:gd name="T77" fmla="*/ 1820 h 2642"/>
                <a:gd name="T78" fmla="*/ 544 w 2463"/>
                <a:gd name="T79" fmla="*/ 1931 h 2642"/>
                <a:gd name="T80" fmla="*/ 340 w 2463"/>
                <a:gd name="T81" fmla="*/ 2073 h 2642"/>
                <a:gd name="T82" fmla="*/ 238 w 2463"/>
                <a:gd name="T83" fmla="*/ 2180 h 2642"/>
                <a:gd name="T84" fmla="*/ 228 w 2463"/>
                <a:gd name="T85" fmla="*/ 2554 h 2642"/>
                <a:gd name="T86" fmla="*/ 175 w 2463"/>
                <a:gd name="T87" fmla="*/ 2625 h 2642"/>
                <a:gd name="T88" fmla="*/ 86 w 2463"/>
                <a:gd name="T89" fmla="*/ 2636 h 2642"/>
                <a:gd name="T90" fmla="*/ 15 w 2463"/>
                <a:gd name="T91" fmla="*/ 2583 h 2642"/>
                <a:gd name="T92" fmla="*/ 0 w 2463"/>
                <a:gd name="T93" fmla="*/ 2210 h 2642"/>
                <a:gd name="T94" fmla="*/ 32 w 2463"/>
                <a:gd name="T95" fmla="*/ 2066 h 2642"/>
                <a:gd name="T96" fmla="*/ 124 w 2463"/>
                <a:gd name="T97" fmla="*/ 1950 h 2642"/>
                <a:gd name="T98" fmla="*/ 342 w 2463"/>
                <a:gd name="T99" fmla="*/ 1784 h 2642"/>
                <a:gd name="T100" fmla="*/ 546 w 2463"/>
                <a:gd name="T101" fmla="*/ 1655 h 2642"/>
                <a:gd name="T102" fmla="*/ 706 w 2463"/>
                <a:gd name="T103" fmla="*/ 1563 h 2642"/>
                <a:gd name="T104" fmla="*/ 713 w 2463"/>
                <a:gd name="T105" fmla="*/ 1175 h 2642"/>
                <a:gd name="T106" fmla="*/ 658 w 2463"/>
                <a:gd name="T107" fmla="*/ 1038 h 2642"/>
                <a:gd name="T108" fmla="*/ 658 w 2463"/>
                <a:gd name="T109" fmla="*/ 453 h 2642"/>
                <a:gd name="T110" fmla="*/ 738 w 2463"/>
                <a:gd name="T111" fmla="*/ 241 h 2642"/>
                <a:gd name="T112" fmla="*/ 894 w 2463"/>
                <a:gd name="T113" fmla="*/ 85 h 2642"/>
                <a:gd name="T114" fmla="*/ 1105 w 2463"/>
                <a:gd name="T115" fmla="*/ 6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3" h="2642">
                  <a:moveTo>
                    <a:pt x="1183" y="0"/>
                  </a:moveTo>
                  <a:lnTo>
                    <a:pt x="1280" y="0"/>
                  </a:lnTo>
                  <a:lnTo>
                    <a:pt x="1360" y="6"/>
                  </a:lnTo>
                  <a:lnTo>
                    <a:pt x="1434" y="23"/>
                  </a:lnTo>
                  <a:lnTo>
                    <a:pt x="1504" y="49"/>
                  </a:lnTo>
                  <a:lnTo>
                    <a:pt x="1569" y="85"/>
                  </a:lnTo>
                  <a:lnTo>
                    <a:pt x="1628" y="131"/>
                  </a:lnTo>
                  <a:lnTo>
                    <a:pt x="1679" y="182"/>
                  </a:lnTo>
                  <a:lnTo>
                    <a:pt x="1725" y="241"/>
                  </a:lnTo>
                  <a:lnTo>
                    <a:pt x="1761" y="306"/>
                  </a:lnTo>
                  <a:lnTo>
                    <a:pt x="1788" y="376"/>
                  </a:lnTo>
                  <a:lnTo>
                    <a:pt x="1805" y="453"/>
                  </a:lnTo>
                  <a:lnTo>
                    <a:pt x="1811" y="531"/>
                  </a:lnTo>
                  <a:lnTo>
                    <a:pt x="1811" y="989"/>
                  </a:lnTo>
                  <a:lnTo>
                    <a:pt x="1807" y="1038"/>
                  </a:lnTo>
                  <a:lnTo>
                    <a:pt x="1793" y="1088"/>
                  </a:lnTo>
                  <a:lnTo>
                    <a:pt x="1776" y="1134"/>
                  </a:lnTo>
                  <a:lnTo>
                    <a:pt x="1750" y="1175"/>
                  </a:lnTo>
                  <a:lnTo>
                    <a:pt x="1717" y="1213"/>
                  </a:lnTo>
                  <a:lnTo>
                    <a:pt x="1717" y="1544"/>
                  </a:lnTo>
                  <a:lnTo>
                    <a:pt x="1757" y="1565"/>
                  </a:lnTo>
                  <a:lnTo>
                    <a:pt x="1805" y="1590"/>
                  </a:lnTo>
                  <a:lnTo>
                    <a:pt x="1858" y="1620"/>
                  </a:lnTo>
                  <a:lnTo>
                    <a:pt x="1917" y="1657"/>
                  </a:lnTo>
                  <a:lnTo>
                    <a:pt x="1982" y="1695"/>
                  </a:lnTo>
                  <a:lnTo>
                    <a:pt x="2050" y="1738"/>
                  </a:lnTo>
                  <a:lnTo>
                    <a:pt x="2121" y="1786"/>
                  </a:lnTo>
                  <a:lnTo>
                    <a:pt x="2193" y="1837"/>
                  </a:lnTo>
                  <a:lnTo>
                    <a:pt x="2267" y="1892"/>
                  </a:lnTo>
                  <a:lnTo>
                    <a:pt x="2339" y="1951"/>
                  </a:lnTo>
                  <a:lnTo>
                    <a:pt x="2375" y="1986"/>
                  </a:lnTo>
                  <a:lnTo>
                    <a:pt x="2406" y="2024"/>
                  </a:lnTo>
                  <a:lnTo>
                    <a:pt x="2431" y="2067"/>
                  </a:lnTo>
                  <a:lnTo>
                    <a:pt x="2448" y="2113"/>
                  </a:lnTo>
                  <a:lnTo>
                    <a:pt x="2459" y="2163"/>
                  </a:lnTo>
                  <a:lnTo>
                    <a:pt x="2463" y="2212"/>
                  </a:lnTo>
                  <a:lnTo>
                    <a:pt x="2463" y="2526"/>
                  </a:lnTo>
                  <a:lnTo>
                    <a:pt x="2459" y="2556"/>
                  </a:lnTo>
                  <a:lnTo>
                    <a:pt x="2448" y="2585"/>
                  </a:lnTo>
                  <a:lnTo>
                    <a:pt x="2429" y="2608"/>
                  </a:lnTo>
                  <a:lnTo>
                    <a:pt x="2406" y="2627"/>
                  </a:lnTo>
                  <a:lnTo>
                    <a:pt x="2377" y="2638"/>
                  </a:lnTo>
                  <a:lnTo>
                    <a:pt x="2347" y="2642"/>
                  </a:lnTo>
                  <a:lnTo>
                    <a:pt x="2316" y="2638"/>
                  </a:lnTo>
                  <a:lnTo>
                    <a:pt x="2288" y="2627"/>
                  </a:lnTo>
                  <a:lnTo>
                    <a:pt x="2265" y="2608"/>
                  </a:lnTo>
                  <a:lnTo>
                    <a:pt x="2246" y="2585"/>
                  </a:lnTo>
                  <a:lnTo>
                    <a:pt x="2235" y="2556"/>
                  </a:lnTo>
                  <a:lnTo>
                    <a:pt x="2231" y="2526"/>
                  </a:lnTo>
                  <a:lnTo>
                    <a:pt x="2231" y="2212"/>
                  </a:lnTo>
                  <a:lnTo>
                    <a:pt x="2225" y="2182"/>
                  </a:lnTo>
                  <a:lnTo>
                    <a:pt x="2212" y="2153"/>
                  </a:lnTo>
                  <a:lnTo>
                    <a:pt x="2191" y="2130"/>
                  </a:lnTo>
                  <a:lnTo>
                    <a:pt x="2122" y="2075"/>
                  </a:lnTo>
                  <a:lnTo>
                    <a:pt x="2054" y="2024"/>
                  </a:lnTo>
                  <a:lnTo>
                    <a:pt x="1985" y="1974"/>
                  </a:lnTo>
                  <a:lnTo>
                    <a:pt x="1919" y="1931"/>
                  </a:lnTo>
                  <a:lnTo>
                    <a:pt x="1854" y="1891"/>
                  </a:lnTo>
                  <a:lnTo>
                    <a:pt x="1795" y="1853"/>
                  </a:lnTo>
                  <a:lnTo>
                    <a:pt x="1738" y="1820"/>
                  </a:lnTo>
                  <a:lnTo>
                    <a:pt x="1689" y="1792"/>
                  </a:lnTo>
                  <a:lnTo>
                    <a:pt x="1645" y="1769"/>
                  </a:lnTo>
                  <a:lnTo>
                    <a:pt x="1609" y="1750"/>
                  </a:lnTo>
                  <a:lnTo>
                    <a:pt x="1580" y="1735"/>
                  </a:lnTo>
                  <a:lnTo>
                    <a:pt x="1561" y="1725"/>
                  </a:lnTo>
                  <a:lnTo>
                    <a:pt x="1535" y="1708"/>
                  </a:lnTo>
                  <a:lnTo>
                    <a:pt x="1514" y="1687"/>
                  </a:lnTo>
                  <a:lnTo>
                    <a:pt x="1499" y="1662"/>
                  </a:lnTo>
                  <a:lnTo>
                    <a:pt x="1487" y="1632"/>
                  </a:lnTo>
                  <a:lnTo>
                    <a:pt x="1485" y="1601"/>
                  </a:lnTo>
                  <a:lnTo>
                    <a:pt x="1485" y="1158"/>
                  </a:lnTo>
                  <a:lnTo>
                    <a:pt x="1487" y="1130"/>
                  </a:lnTo>
                  <a:lnTo>
                    <a:pt x="1499" y="1105"/>
                  </a:lnTo>
                  <a:lnTo>
                    <a:pt x="1514" y="1082"/>
                  </a:lnTo>
                  <a:lnTo>
                    <a:pt x="1537" y="1063"/>
                  </a:lnTo>
                  <a:lnTo>
                    <a:pt x="1558" y="1042"/>
                  </a:lnTo>
                  <a:lnTo>
                    <a:pt x="1571" y="1017"/>
                  </a:lnTo>
                  <a:lnTo>
                    <a:pt x="1577" y="987"/>
                  </a:lnTo>
                  <a:lnTo>
                    <a:pt x="1577" y="529"/>
                  </a:lnTo>
                  <a:lnTo>
                    <a:pt x="1573" y="475"/>
                  </a:lnTo>
                  <a:lnTo>
                    <a:pt x="1558" y="424"/>
                  </a:lnTo>
                  <a:lnTo>
                    <a:pt x="1537" y="378"/>
                  </a:lnTo>
                  <a:lnTo>
                    <a:pt x="1506" y="337"/>
                  </a:lnTo>
                  <a:lnTo>
                    <a:pt x="1470" y="300"/>
                  </a:lnTo>
                  <a:lnTo>
                    <a:pt x="1430" y="272"/>
                  </a:lnTo>
                  <a:lnTo>
                    <a:pt x="1383" y="249"/>
                  </a:lnTo>
                  <a:lnTo>
                    <a:pt x="1333" y="236"/>
                  </a:lnTo>
                  <a:lnTo>
                    <a:pt x="1280" y="232"/>
                  </a:lnTo>
                  <a:lnTo>
                    <a:pt x="1181" y="232"/>
                  </a:lnTo>
                  <a:lnTo>
                    <a:pt x="1128" y="236"/>
                  </a:lnTo>
                  <a:lnTo>
                    <a:pt x="1076" y="249"/>
                  </a:lnTo>
                  <a:lnTo>
                    <a:pt x="1031" y="272"/>
                  </a:lnTo>
                  <a:lnTo>
                    <a:pt x="989" y="300"/>
                  </a:lnTo>
                  <a:lnTo>
                    <a:pt x="955" y="337"/>
                  </a:lnTo>
                  <a:lnTo>
                    <a:pt x="924" y="378"/>
                  </a:lnTo>
                  <a:lnTo>
                    <a:pt x="903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2" y="1017"/>
                  </a:lnTo>
                  <a:lnTo>
                    <a:pt x="905" y="1042"/>
                  </a:lnTo>
                  <a:lnTo>
                    <a:pt x="928" y="1063"/>
                  </a:lnTo>
                  <a:lnTo>
                    <a:pt x="949" y="1080"/>
                  </a:lnTo>
                  <a:lnTo>
                    <a:pt x="964" y="1105"/>
                  </a:lnTo>
                  <a:lnTo>
                    <a:pt x="976" y="1130"/>
                  </a:lnTo>
                  <a:lnTo>
                    <a:pt x="979" y="1158"/>
                  </a:lnTo>
                  <a:lnTo>
                    <a:pt x="979" y="1601"/>
                  </a:lnTo>
                  <a:lnTo>
                    <a:pt x="976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5" y="1820"/>
                  </a:lnTo>
                  <a:lnTo>
                    <a:pt x="669" y="1853"/>
                  </a:lnTo>
                  <a:lnTo>
                    <a:pt x="609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11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8" y="2180"/>
                  </a:lnTo>
                  <a:lnTo>
                    <a:pt x="234" y="2210"/>
                  </a:lnTo>
                  <a:lnTo>
                    <a:pt x="234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200" y="2606"/>
                  </a:lnTo>
                  <a:lnTo>
                    <a:pt x="175" y="2625"/>
                  </a:lnTo>
                  <a:lnTo>
                    <a:pt x="148" y="2636"/>
                  </a:lnTo>
                  <a:lnTo>
                    <a:pt x="116" y="2642"/>
                  </a:lnTo>
                  <a:lnTo>
                    <a:pt x="86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5" y="2111"/>
                  </a:lnTo>
                  <a:lnTo>
                    <a:pt x="32" y="2066"/>
                  </a:lnTo>
                  <a:lnTo>
                    <a:pt x="57" y="2024"/>
                  </a:lnTo>
                  <a:lnTo>
                    <a:pt x="87" y="1984"/>
                  </a:lnTo>
                  <a:lnTo>
                    <a:pt x="124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5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5" y="1620"/>
                  </a:lnTo>
                  <a:lnTo>
                    <a:pt x="658" y="1590"/>
                  </a:lnTo>
                  <a:lnTo>
                    <a:pt x="706" y="1563"/>
                  </a:lnTo>
                  <a:lnTo>
                    <a:pt x="746" y="1542"/>
                  </a:lnTo>
                  <a:lnTo>
                    <a:pt x="746" y="1213"/>
                  </a:lnTo>
                  <a:lnTo>
                    <a:pt x="713" y="1175"/>
                  </a:lnTo>
                  <a:lnTo>
                    <a:pt x="688" y="1132"/>
                  </a:lnTo>
                  <a:lnTo>
                    <a:pt x="669" y="1086"/>
                  </a:lnTo>
                  <a:lnTo>
                    <a:pt x="658" y="1038"/>
                  </a:lnTo>
                  <a:lnTo>
                    <a:pt x="652" y="987"/>
                  </a:lnTo>
                  <a:lnTo>
                    <a:pt x="652" y="531"/>
                  </a:lnTo>
                  <a:lnTo>
                    <a:pt x="658" y="453"/>
                  </a:lnTo>
                  <a:lnTo>
                    <a:pt x="675" y="376"/>
                  </a:lnTo>
                  <a:lnTo>
                    <a:pt x="702" y="306"/>
                  </a:lnTo>
                  <a:lnTo>
                    <a:pt x="738" y="241"/>
                  </a:lnTo>
                  <a:lnTo>
                    <a:pt x="784" y="182"/>
                  </a:lnTo>
                  <a:lnTo>
                    <a:pt x="835" y="131"/>
                  </a:lnTo>
                  <a:lnTo>
                    <a:pt x="894" y="85"/>
                  </a:lnTo>
                  <a:lnTo>
                    <a:pt x="959" y="49"/>
                  </a:lnTo>
                  <a:lnTo>
                    <a:pt x="1029" y="23"/>
                  </a:lnTo>
                  <a:lnTo>
                    <a:pt x="1105" y="6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4172" y="2219"/>
              <a:ext cx="1232" cy="1321"/>
            </a:xfrm>
            <a:custGeom>
              <a:avLst/>
              <a:gdLst>
                <a:gd name="T0" fmla="*/ 1361 w 2464"/>
                <a:gd name="T1" fmla="*/ 6 h 2642"/>
                <a:gd name="T2" fmla="*/ 1571 w 2464"/>
                <a:gd name="T3" fmla="*/ 85 h 2642"/>
                <a:gd name="T4" fmla="*/ 1727 w 2464"/>
                <a:gd name="T5" fmla="*/ 241 h 2642"/>
                <a:gd name="T6" fmla="*/ 1806 w 2464"/>
                <a:gd name="T7" fmla="*/ 453 h 2642"/>
                <a:gd name="T8" fmla="*/ 1808 w 2464"/>
                <a:gd name="T9" fmla="*/ 1038 h 2642"/>
                <a:gd name="T10" fmla="*/ 1751 w 2464"/>
                <a:gd name="T11" fmla="*/ 1175 h 2642"/>
                <a:gd name="T12" fmla="*/ 1759 w 2464"/>
                <a:gd name="T13" fmla="*/ 1565 h 2642"/>
                <a:gd name="T14" fmla="*/ 1919 w 2464"/>
                <a:gd name="T15" fmla="*/ 1657 h 2642"/>
                <a:gd name="T16" fmla="*/ 2122 w 2464"/>
                <a:gd name="T17" fmla="*/ 1786 h 2642"/>
                <a:gd name="T18" fmla="*/ 2343 w 2464"/>
                <a:gd name="T19" fmla="*/ 1951 h 2642"/>
                <a:gd name="T20" fmla="*/ 2432 w 2464"/>
                <a:gd name="T21" fmla="*/ 2067 h 2642"/>
                <a:gd name="T22" fmla="*/ 2464 w 2464"/>
                <a:gd name="T23" fmla="*/ 2212 h 2642"/>
                <a:gd name="T24" fmla="*/ 2449 w 2464"/>
                <a:gd name="T25" fmla="*/ 2585 h 2642"/>
                <a:gd name="T26" fmla="*/ 2379 w 2464"/>
                <a:gd name="T27" fmla="*/ 2638 h 2642"/>
                <a:gd name="T28" fmla="*/ 2290 w 2464"/>
                <a:gd name="T29" fmla="*/ 2627 h 2642"/>
                <a:gd name="T30" fmla="*/ 2236 w 2464"/>
                <a:gd name="T31" fmla="*/ 2556 h 2642"/>
                <a:gd name="T32" fmla="*/ 2227 w 2464"/>
                <a:gd name="T33" fmla="*/ 2182 h 2642"/>
                <a:gd name="T34" fmla="*/ 2124 w 2464"/>
                <a:gd name="T35" fmla="*/ 2075 h 2642"/>
                <a:gd name="T36" fmla="*/ 1921 w 2464"/>
                <a:gd name="T37" fmla="*/ 1931 h 2642"/>
                <a:gd name="T38" fmla="*/ 1742 w 2464"/>
                <a:gd name="T39" fmla="*/ 1820 h 2642"/>
                <a:gd name="T40" fmla="*/ 1611 w 2464"/>
                <a:gd name="T41" fmla="*/ 1750 h 2642"/>
                <a:gd name="T42" fmla="*/ 1536 w 2464"/>
                <a:gd name="T43" fmla="*/ 1708 h 2642"/>
                <a:gd name="T44" fmla="*/ 1491 w 2464"/>
                <a:gd name="T45" fmla="*/ 1632 h 2642"/>
                <a:gd name="T46" fmla="*/ 1491 w 2464"/>
                <a:gd name="T47" fmla="*/ 1130 h 2642"/>
                <a:gd name="T48" fmla="*/ 1538 w 2464"/>
                <a:gd name="T49" fmla="*/ 1063 h 2642"/>
                <a:gd name="T50" fmla="*/ 1578 w 2464"/>
                <a:gd name="T51" fmla="*/ 987 h 2642"/>
                <a:gd name="T52" fmla="*/ 1559 w 2464"/>
                <a:gd name="T53" fmla="*/ 424 h 2642"/>
                <a:gd name="T54" fmla="*/ 1474 w 2464"/>
                <a:gd name="T55" fmla="*/ 300 h 2642"/>
                <a:gd name="T56" fmla="*/ 1335 w 2464"/>
                <a:gd name="T57" fmla="*/ 236 h 2642"/>
                <a:gd name="T58" fmla="*/ 1129 w 2464"/>
                <a:gd name="T59" fmla="*/ 236 h 2642"/>
                <a:gd name="T60" fmla="*/ 992 w 2464"/>
                <a:gd name="T61" fmla="*/ 300 h 2642"/>
                <a:gd name="T62" fmla="*/ 905 w 2464"/>
                <a:gd name="T63" fmla="*/ 424 h 2642"/>
                <a:gd name="T64" fmla="*/ 886 w 2464"/>
                <a:gd name="T65" fmla="*/ 987 h 2642"/>
                <a:gd name="T66" fmla="*/ 926 w 2464"/>
                <a:gd name="T67" fmla="*/ 1063 h 2642"/>
                <a:gd name="T68" fmla="*/ 975 w 2464"/>
                <a:gd name="T69" fmla="*/ 1130 h 2642"/>
                <a:gd name="T70" fmla="*/ 975 w 2464"/>
                <a:gd name="T71" fmla="*/ 1632 h 2642"/>
                <a:gd name="T72" fmla="*/ 928 w 2464"/>
                <a:gd name="T73" fmla="*/ 1708 h 2642"/>
                <a:gd name="T74" fmla="*/ 854 w 2464"/>
                <a:gd name="T75" fmla="*/ 1748 h 2642"/>
                <a:gd name="T76" fmla="*/ 724 w 2464"/>
                <a:gd name="T77" fmla="*/ 1820 h 2642"/>
                <a:gd name="T78" fmla="*/ 544 w 2464"/>
                <a:gd name="T79" fmla="*/ 1931 h 2642"/>
                <a:gd name="T80" fmla="*/ 340 w 2464"/>
                <a:gd name="T81" fmla="*/ 2073 h 2642"/>
                <a:gd name="T82" fmla="*/ 237 w 2464"/>
                <a:gd name="T83" fmla="*/ 2180 h 2642"/>
                <a:gd name="T84" fmla="*/ 228 w 2464"/>
                <a:gd name="T85" fmla="*/ 2554 h 2642"/>
                <a:gd name="T86" fmla="*/ 175 w 2464"/>
                <a:gd name="T87" fmla="*/ 2625 h 2642"/>
                <a:gd name="T88" fmla="*/ 85 w 2464"/>
                <a:gd name="T89" fmla="*/ 2636 h 2642"/>
                <a:gd name="T90" fmla="*/ 15 w 2464"/>
                <a:gd name="T91" fmla="*/ 2583 h 2642"/>
                <a:gd name="T92" fmla="*/ 0 w 2464"/>
                <a:gd name="T93" fmla="*/ 2210 h 2642"/>
                <a:gd name="T94" fmla="*/ 32 w 2464"/>
                <a:gd name="T95" fmla="*/ 2066 h 2642"/>
                <a:gd name="T96" fmla="*/ 123 w 2464"/>
                <a:gd name="T97" fmla="*/ 1950 h 2642"/>
                <a:gd name="T98" fmla="*/ 342 w 2464"/>
                <a:gd name="T99" fmla="*/ 1784 h 2642"/>
                <a:gd name="T100" fmla="*/ 546 w 2464"/>
                <a:gd name="T101" fmla="*/ 1655 h 2642"/>
                <a:gd name="T102" fmla="*/ 707 w 2464"/>
                <a:gd name="T103" fmla="*/ 1563 h 2642"/>
                <a:gd name="T104" fmla="*/ 715 w 2464"/>
                <a:gd name="T105" fmla="*/ 1175 h 2642"/>
                <a:gd name="T106" fmla="*/ 660 w 2464"/>
                <a:gd name="T107" fmla="*/ 1038 h 2642"/>
                <a:gd name="T108" fmla="*/ 662 w 2464"/>
                <a:gd name="T109" fmla="*/ 453 h 2642"/>
                <a:gd name="T110" fmla="*/ 740 w 2464"/>
                <a:gd name="T111" fmla="*/ 241 h 2642"/>
                <a:gd name="T112" fmla="*/ 895 w 2464"/>
                <a:gd name="T113" fmla="*/ 85 h 2642"/>
                <a:gd name="T114" fmla="*/ 1107 w 2464"/>
                <a:gd name="T115" fmla="*/ 6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4" h="2642">
                  <a:moveTo>
                    <a:pt x="1185" y="0"/>
                  </a:moveTo>
                  <a:lnTo>
                    <a:pt x="1283" y="0"/>
                  </a:lnTo>
                  <a:lnTo>
                    <a:pt x="1361" y="6"/>
                  </a:lnTo>
                  <a:lnTo>
                    <a:pt x="1436" y="23"/>
                  </a:lnTo>
                  <a:lnTo>
                    <a:pt x="1506" y="49"/>
                  </a:lnTo>
                  <a:lnTo>
                    <a:pt x="1571" y="85"/>
                  </a:lnTo>
                  <a:lnTo>
                    <a:pt x="1630" y="131"/>
                  </a:lnTo>
                  <a:lnTo>
                    <a:pt x="1683" y="182"/>
                  </a:lnTo>
                  <a:lnTo>
                    <a:pt x="1727" y="241"/>
                  </a:lnTo>
                  <a:lnTo>
                    <a:pt x="1763" y="306"/>
                  </a:lnTo>
                  <a:lnTo>
                    <a:pt x="1789" y="376"/>
                  </a:lnTo>
                  <a:lnTo>
                    <a:pt x="1806" y="453"/>
                  </a:lnTo>
                  <a:lnTo>
                    <a:pt x="1812" y="531"/>
                  </a:lnTo>
                  <a:lnTo>
                    <a:pt x="1812" y="989"/>
                  </a:lnTo>
                  <a:lnTo>
                    <a:pt x="1808" y="1038"/>
                  </a:lnTo>
                  <a:lnTo>
                    <a:pt x="1797" y="1088"/>
                  </a:lnTo>
                  <a:lnTo>
                    <a:pt x="1778" y="1134"/>
                  </a:lnTo>
                  <a:lnTo>
                    <a:pt x="1751" y="1175"/>
                  </a:lnTo>
                  <a:lnTo>
                    <a:pt x="1719" y="1213"/>
                  </a:lnTo>
                  <a:lnTo>
                    <a:pt x="1719" y="1544"/>
                  </a:lnTo>
                  <a:lnTo>
                    <a:pt x="1759" y="1565"/>
                  </a:lnTo>
                  <a:lnTo>
                    <a:pt x="1806" y="1590"/>
                  </a:lnTo>
                  <a:lnTo>
                    <a:pt x="1860" y="1620"/>
                  </a:lnTo>
                  <a:lnTo>
                    <a:pt x="1919" y="1657"/>
                  </a:lnTo>
                  <a:lnTo>
                    <a:pt x="1983" y="1695"/>
                  </a:lnTo>
                  <a:lnTo>
                    <a:pt x="2052" y="1738"/>
                  </a:lnTo>
                  <a:lnTo>
                    <a:pt x="2122" y="1786"/>
                  </a:lnTo>
                  <a:lnTo>
                    <a:pt x="2194" y="1837"/>
                  </a:lnTo>
                  <a:lnTo>
                    <a:pt x="2269" y="1892"/>
                  </a:lnTo>
                  <a:lnTo>
                    <a:pt x="2343" y="1951"/>
                  </a:lnTo>
                  <a:lnTo>
                    <a:pt x="2379" y="1986"/>
                  </a:lnTo>
                  <a:lnTo>
                    <a:pt x="2409" y="2024"/>
                  </a:lnTo>
                  <a:lnTo>
                    <a:pt x="2432" y="2067"/>
                  </a:lnTo>
                  <a:lnTo>
                    <a:pt x="2451" y="2113"/>
                  </a:lnTo>
                  <a:lnTo>
                    <a:pt x="2461" y="2163"/>
                  </a:lnTo>
                  <a:lnTo>
                    <a:pt x="2464" y="2212"/>
                  </a:lnTo>
                  <a:lnTo>
                    <a:pt x="2464" y="2526"/>
                  </a:lnTo>
                  <a:lnTo>
                    <a:pt x="2461" y="2556"/>
                  </a:lnTo>
                  <a:lnTo>
                    <a:pt x="2449" y="2585"/>
                  </a:lnTo>
                  <a:lnTo>
                    <a:pt x="2430" y="2608"/>
                  </a:lnTo>
                  <a:lnTo>
                    <a:pt x="2407" y="2627"/>
                  </a:lnTo>
                  <a:lnTo>
                    <a:pt x="2379" y="2638"/>
                  </a:lnTo>
                  <a:lnTo>
                    <a:pt x="2348" y="2642"/>
                  </a:lnTo>
                  <a:lnTo>
                    <a:pt x="2318" y="2638"/>
                  </a:lnTo>
                  <a:lnTo>
                    <a:pt x="2290" y="2627"/>
                  </a:lnTo>
                  <a:lnTo>
                    <a:pt x="2267" y="2608"/>
                  </a:lnTo>
                  <a:lnTo>
                    <a:pt x="2248" y="2585"/>
                  </a:lnTo>
                  <a:lnTo>
                    <a:pt x="2236" y="2556"/>
                  </a:lnTo>
                  <a:lnTo>
                    <a:pt x="2232" y="2526"/>
                  </a:lnTo>
                  <a:lnTo>
                    <a:pt x="2232" y="2212"/>
                  </a:lnTo>
                  <a:lnTo>
                    <a:pt x="2227" y="2182"/>
                  </a:lnTo>
                  <a:lnTo>
                    <a:pt x="2213" y="2153"/>
                  </a:lnTo>
                  <a:lnTo>
                    <a:pt x="2194" y="2130"/>
                  </a:lnTo>
                  <a:lnTo>
                    <a:pt x="2124" y="2075"/>
                  </a:lnTo>
                  <a:lnTo>
                    <a:pt x="2056" y="2024"/>
                  </a:lnTo>
                  <a:lnTo>
                    <a:pt x="1987" y="1974"/>
                  </a:lnTo>
                  <a:lnTo>
                    <a:pt x="1921" y="1931"/>
                  </a:lnTo>
                  <a:lnTo>
                    <a:pt x="1856" y="1891"/>
                  </a:lnTo>
                  <a:lnTo>
                    <a:pt x="1797" y="1853"/>
                  </a:lnTo>
                  <a:lnTo>
                    <a:pt x="1742" y="1820"/>
                  </a:lnTo>
                  <a:lnTo>
                    <a:pt x="1690" y="1792"/>
                  </a:lnTo>
                  <a:lnTo>
                    <a:pt x="1647" y="1769"/>
                  </a:lnTo>
                  <a:lnTo>
                    <a:pt x="1611" y="1750"/>
                  </a:lnTo>
                  <a:lnTo>
                    <a:pt x="1582" y="1735"/>
                  </a:lnTo>
                  <a:lnTo>
                    <a:pt x="1563" y="1725"/>
                  </a:lnTo>
                  <a:lnTo>
                    <a:pt x="1536" y="1708"/>
                  </a:lnTo>
                  <a:lnTo>
                    <a:pt x="1515" y="1687"/>
                  </a:lnTo>
                  <a:lnTo>
                    <a:pt x="1500" y="1662"/>
                  </a:lnTo>
                  <a:lnTo>
                    <a:pt x="1491" y="1632"/>
                  </a:lnTo>
                  <a:lnTo>
                    <a:pt x="1487" y="1601"/>
                  </a:lnTo>
                  <a:lnTo>
                    <a:pt x="1487" y="1158"/>
                  </a:lnTo>
                  <a:lnTo>
                    <a:pt x="1491" y="1130"/>
                  </a:lnTo>
                  <a:lnTo>
                    <a:pt x="1500" y="1105"/>
                  </a:lnTo>
                  <a:lnTo>
                    <a:pt x="1515" y="1082"/>
                  </a:lnTo>
                  <a:lnTo>
                    <a:pt x="1538" y="1063"/>
                  </a:lnTo>
                  <a:lnTo>
                    <a:pt x="1559" y="1042"/>
                  </a:lnTo>
                  <a:lnTo>
                    <a:pt x="1574" y="1017"/>
                  </a:lnTo>
                  <a:lnTo>
                    <a:pt x="1578" y="987"/>
                  </a:lnTo>
                  <a:lnTo>
                    <a:pt x="1578" y="529"/>
                  </a:lnTo>
                  <a:lnTo>
                    <a:pt x="1574" y="475"/>
                  </a:lnTo>
                  <a:lnTo>
                    <a:pt x="1559" y="424"/>
                  </a:lnTo>
                  <a:lnTo>
                    <a:pt x="1538" y="378"/>
                  </a:lnTo>
                  <a:lnTo>
                    <a:pt x="1508" y="337"/>
                  </a:lnTo>
                  <a:lnTo>
                    <a:pt x="1474" y="300"/>
                  </a:lnTo>
                  <a:lnTo>
                    <a:pt x="1432" y="272"/>
                  </a:lnTo>
                  <a:lnTo>
                    <a:pt x="1384" y="249"/>
                  </a:lnTo>
                  <a:lnTo>
                    <a:pt x="1335" y="236"/>
                  </a:lnTo>
                  <a:lnTo>
                    <a:pt x="1282" y="232"/>
                  </a:lnTo>
                  <a:lnTo>
                    <a:pt x="1183" y="232"/>
                  </a:lnTo>
                  <a:lnTo>
                    <a:pt x="1129" y="236"/>
                  </a:lnTo>
                  <a:lnTo>
                    <a:pt x="1080" y="249"/>
                  </a:lnTo>
                  <a:lnTo>
                    <a:pt x="1032" y="272"/>
                  </a:lnTo>
                  <a:lnTo>
                    <a:pt x="992" y="300"/>
                  </a:lnTo>
                  <a:lnTo>
                    <a:pt x="956" y="337"/>
                  </a:lnTo>
                  <a:lnTo>
                    <a:pt x="926" y="378"/>
                  </a:lnTo>
                  <a:lnTo>
                    <a:pt x="905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2" y="1017"/>
                  </a:lnTo>
                  <a:lnTo>
                    <a:pt x="905" y="1042"/>
                  </a:lnTo>
                  <a:lnTo>
                    <a:pt x="926" y="1063"/>
                  </a:lnTo>
                  <a:lnTo>
                    <a:pt x="949" y="1080"/>
                  </a:lnTo>
                  <a:lnTo>
                    <a:pt x="964" y="1105"/>
                  </a:lnTo>
                  <a:lnTo>
                    <a:pt x="975" y="1130"/>
                  </a:lnTo>
                  <a:lnTo>
                    <a:pt x="977" y="1158"/>
                  </a:lnTo>
                  <a:lnTo>
                    <a:pt x="977" y="1601"/>
                  </a:lnTo>
                  <a:lnTo>
                    <a:pt x="975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4" y="1820"/>
                  </a:lnTo>
                  <a:lnTo>
                    <a:pt x="667" y="1853"/>
                  </a:lnTo>
                  <a:lnTo>
                    <a:pt x="608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09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7" y="2180"/>
                  </a:lnTo>
                  <a:lnTo>
                    <a:pt x="232" y="2210"/>
                  </a:lnTo>
                  <a:lnTo>
                    <a:pt x="232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198" y="2606"/>
                  </a:lnTo>
                  <a:lnTo>
                    <a:pt x="175" y="2625"/>
                  </a:lnTo>
                  <a:lnTo>
                    <a:pt x="146" y="2636"/>
                  </a:lnTo>
                  <a:lnTo>
                    <a:pt x="116" y="2642"/>
                  </a:lnTo>
                  <a:lnTo>
                    <a:pt x="85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3" y="2111"/>
                  </a:lnTo>
                  <a:lnTo>
                    <a:pt x="32" y="2066"/>
                  </a:lnTo>
                  <a:lnTo>
                    <a:pt x="55" y="2024"/>
                  </a:lnTo>
                  <a:lnTo>
                    <a:pt x="85" y="1984"/>
                  </a:lnTo>
                  <a:lnTo>
                    <a:pt x="123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4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6" y="1620"/>
                  </a:lnTo>
                  <a:lnTo>
                    <a:pt x="660" y="1590"/>
                  </a:lnTo>
                  <a:lnTo>
                    <a:pt x="707" y="1563"/>
                  </a:lnTo>
                  <a:lnTo>
                    <a:pt x="747" y="1542"/>
                  </a:lnTo>
                  <a:lnTo>
                    <a:pt x="747" y="1213"/>
                  </a:lnTo>
                  <a:lnTo>
                    <a:pt x="715" y="1175"/>
                  </a:lnTo>
                  <a:lnTo>
                    <a:pt x="690" y="1132"/>
                  </a:lnTo>
                  <a:lnTo>
                    <a:pt x="671" y="1086"/>
                  </a:lnTo>
                  <a:lnTo>
                    <a:pt x="660" y="1038"/>
                  </a:lnTo>
                  <a:lnTo>
                    <a:pt x="656" y="987"/>
                  </a:lnTo>
                  <a:lnTo>
                    <a:pt x="656" y="531"/>
                  </a:lnTo>
                  <a:lnTo>
                    <a:pt x="662" y="453"/>
                  </a:lnTo>
                  <a:lnTo>
                    <a:pt x="677" y="376"/>
                  </a:lnTo>
                  <a:lnTo>
                    <a:pt x="705" y="306"/>
                  </a:lnTo>
                  <a:lnTo>
                    <a:pt x="740" y="241"/>
                  </a:lnTo>
                  <a:lnTo>
                    <a:pt x="785" y="182"/>
                  </a:lnTo>
                  <a:lnTo>
                    <a:pt x="837" y="131"/>
                  </a:lnTo>
                  <a:lnTo>
                    <a:pt x="895" y="85"/>
                  </a:lnTo>
                  <a:lnTo>
                    <a:pt x="962" y="49"/>
                  </a:lnTo>
                  <a:lnTo>
                    <a:pt x="1032" y="23"/>
                  </a:lnTo>
                  <a:lnTo>
                    <a:pt x="1107" y="6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34" name="Group 36"/>
          <p:cNvGrpSpPr>
            <a:grpSpLocks noChangeAspect="1"/>
          </p:cNvGrpSpPr>
          <p:nvPr/>
        </p:nvGrpSpPr>
        <p:grpSpPr bwMode="auto">
          <a:xfrm>
            <a:off x="2755791" y="3110248"/>
            <a:ext cx="548641" cy="471620"/>
            <a:chOff x="2337" y="867"/>
            <a:chExt cx="3006" cy="2584"/>
          </a:xfrm>
          <a:solidFill>
            <a:schemeClr val="bg1"/>
          </a:solidFill>
        </p:grpSpPr>
        <p:sp>
          <p:nvSpPr>
            <p:cNvPr id="35" name="Freeform 38"/>
            <p:cNvSpPr>
              <a:spLocks noEditPoints="1"/>
            </p:cNvSpPr>
            <p:nvPr/>
          </p:nvSpPr>
          <p:spPr bwMode="auto">
            <a:xfrm>
              <a:off x="2337" y="867"/>
              <a:ext cx="3006" cy="2584"/>
            </a:xfrm>
            <a:custGeom>
              <a:avLst/>
              <a:gdLst>
                <a:gd name="T0" fmla="*/ 454 w 6012"/>
                <a:gd name="T1" fmla="*/ 197 h 5167"/>
                <a:gd name="T2" fmla="*/ 350 w 6012"/>
                <a:gd name="T3" fmla="*/ 235 h 5167"/>
                <a:gd name="T4" fmla="*/ 268 w 6012"/>
                <a:gd name="T5" fmla="*/ 306 h 5167"/>
                <a:gd name="T6" fmla="*/ 211 w 6012"/>
                <a:gd name="T7" fmla="*/ 401 h 5167"/>
                <a:gd name="T8" fmla="*/ 191 w 6012"/>
                <a:gd name="T9" fmla="*/ 512 h 5167"/>
                <a:gd name="T10" fmla="*/ 5821 w 6012"/>
                <a:gd name="T11" fmla="*/ 4975 h 5167"/>
                <a:gd name="T12" fmla="*/ 5815 w 6012"/>
                <a:gd name="T13" fmla="*/ 1383 h 5167"/>
                <a:gd name="T14" fmla="*/ 5777 w 6012"/>
                <a:gd name="T15" fmla="*/ 1279 h 5167"/>
                <a:gd name="T16" fmla="*/ 5706 w 6012"/>
                <a:gd name="T17" fmla="*/ 1195 h 5167"/>
                <a:gd name="T18" fmla="*/ 5611 w 6012"/>
                <a:gd name="T19" fmla="*/ 1140 h 5167"/>
                <a:gd name="T20" fmla="*/ 5500 w 6012"/>
                <a:gd name="T21" fmla="*/ 1120 h 5167"/>
                <a:gd name="T22" fmla="*/ 2975 w 6012"/>
                <a:gd name="T23" fmla="*/ 1115 h 5167"/>
                <a:gd name="T24" fmla="*/ 2929 w 6012"/>
                <a:gd name="T25" fmla="*/ 1080 h 5167"/>
                <a:gd name="T26" fmla="*/ 2909 w 6012"/>
                <a:gd name="T27" fmla="*/ 1024 h 5167"/>
                <a:gd name="T28" fmla="*/ 2906 w 6012"/>
                <a:gd name="T29" fmla="*/ 455 h 5167"/>
                <a:gd name="T30" fmla="*/ 2866 w 6012"/>
                <a:gd name="T31" fmla="*/ 350 h 5167"/>
                <a:gd name="T32" fmla="*/ 2796 w 6012"/>
                <a:gd name="T33" fmla="*/ 268 h 5167"/>
                <a:gd name="T34" fmla="*/ 2702 w 6012"/>
                <a:gd name="T35" fmla="*/ 211 h 5167"/>
                <a:gd name="T36" fmla="*/ 2591 w 6012"/>
                <a:gd name="T37" fmla="*/ 191 h 5167"/>
                <a:gd name="T38" fmla="*/ 512 w 6012"/>
                <a:gd name="T39" fmla="*/ 0 h 5167"/>
                <a:gd name="T40" fmla="*/ 2665 w 6012"/>
                <a:gd name="T41" fmla="*/ 5 h 5167"/>
                <a:gd name="T42" fmla="*/ 2806 w 6012"/>
                <a:gd name="T43" fmla="*/ 47 h 5167"/>
                <a:gd name="T44" fmla="*/ 2926 w 6012"/>
                <a:gd name="T45" fmla="*/ 125 h 5167"/>
                <a:gd name="T46" fmla="*/ 3019 w 6012"/>
                <a:gd name="T47" fmla="*/ 233 h 5167"/>
                <a:gd name="T48" fmla="*/ 3081 w 6012"/>
                <a:gd name="T49" fmla="*/ 364 h 5167"/>
                <a:gd name="T50" fmla="*/ 3103 w 6012"/>
                <a:gd name="T51" fmla="*/ 512 h 5167"/>
                <a:gd name="T52" fmla="*/ 5500 w 6012"/>
                <a:gd name="T53" fmla="*/ 927 h 5167"/>
                <a:gd name="T54" fmla="*/ 5640 w 6012"/>
                <a:gd name="T55" fmla="*/ 947 h 5167"/>
                <a:gd name="T56" fmla="*/ 5764 w 6012"/>
                <a:gd name="T57" fmla="*/ 1002 h 5167"/>
                <a:gd name="T58" fmla="*/ 5821 w 6012"/>
                <a:gd name="T59" fmla="*/ 927 h 5167"/>
                <a:gd name="T60" fmla="*/ 5801 w 6012"/>
                <a:gd name="T61" fmla="*/ 816 h 5167"/>
                <a:gd name="T62" fmla="*/ 5744 w 6012"/>
                <a:gd name="T63" fmla="*/ 721 h 5167"/>
                <a:gd name="T64" fmla="*/ 5662 w 6012"/>
                <a:gd name="T65" fmla="*/ 652 h 5167"/>
                <a:gd name="T66" fmla="*/ 5558 w 6012"/>
                <a:gd name="T67" fmla="*/ 614 h 5167"/>
                <a:gd name="T68" fmla="*/ 3390 w 6012"/>
                <a:gd name="T69" fmla="*/ 608 h 5167"/>
                <a:gd name="T70" fmla="*/ 3334 w 6012"/>
                <a:gd name="T71" fmla="*/ 590 h 5167"/>
                <a:gd name="T72" fmla="*/ 3299 w 6012"/>
                <a:gd name="T73" fmla="*/ 543 h 5167"/>
                <a:gd name="T74" fmla="*/ 3299 w 6012"/>
                <a:gd name="T75" fmla="*/ 481 h 5167"/>
                <a:gd name="T76" fmla="*/ 3334 w 6012"/>
                <a:gd name="T77" fmla="*/ 435 h 5167"/>
                <a:gd name="T78" fmla="*/ 3390 w 6012"/>
                <a:gd name="T79" fmla="*/ 415 h 5167"/>
                <a:gd name="T80" fmla="*/ 5577 w 6012"/>
                <a:gd name="T81" fmla="*/ 421 h 5167"/>
                <a:gd name="T82" fmla="*/ 5715 w 6012"/>
                <a:gd name="T83" fmla="*/ 464 h 5167"/>
                <a:gd name="T84" fmla="*/ 5835 w 6012"/>
                <a:gd name="T85" fmla="*/ 541 h 5167"/>
                <a:gd name="T86" fmla="*/ 5930 w 6012"/>
                <a:gd name="T87" fmla="*/ 648 h 5167"/>
                <a:gd name="T88" fmla="*/ 5990 w 6012"/>
                <a:gd name="T89" fmla="*/ 780 h 5167"/>
                <a:gd name="T90" fmla="*/ 6012 w 6012"/>
                <a:gd name="T91" fmla="*/ 927 h 5167"/>
                <a:gd name="T92" fmla="*/ 6007 w 6012"/>
                <a:gd name="T93" fmla="*/ 5101 h 5167"/>
                <a:gd name="T94" fmla="*/ 5972 w 6012"/>
                <a:gd name="T95" fmla="*/ 5148 h 5167"/>
                <a:gd name="T96" fmla="*/ 5915 w 6012"/>
                <a:gd name="T97" fmla="*/ 5167 h 5167"/>
                <a:gd name="T98" fmla="*/ 66 w 6012"/>
                <a:gd name="T99" fmla="*/ 5163 h 5167"/>
                <a:gd name="T100" fmla="*/ 18 w 6012"/>
                <a:gd name="T101" fmla="*/ 5128 h 5167"/>
                <a:gd name="T102" fmla="*/ 0 w 6012"/>
                <a:gd name="T103" fmla="*/ 5072 h 5167"/>
                <a:gd name="T104" fmla="*/ 5 w 6012"/>
                <a:gd name="T105" fmla="*/ 437 h 5167"/>
                <a:gd name="T106" fmla="*/ 47 w 6012"/>
                <a:gd name="T107" fmla="*/ 297 h 5167"/>
                <a:gd name="T108" fmla="*/ 126 w 6012"/>
                <a:gd name="T109" fmla="*/ 176 h 5167"/>
                <a:gd name="T110" fmla="*/ 233 w 6012"/>
                <a:gd name="T111" fmla="*/ 82 h 5167"/>
                <a:gd name="T112" fmla="*/ 364 w 6012"/>
                <a:gd name="T113" fmla="*/ 22 h 5167"/>
                <a:gd name="T114" fmla="*/ 512 w 6012"/>
                <a:gd name="T115" fmla="*/ 0 h 5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12" h="5167">
                  <a:moveTo>
                    <a:pt x="512" y="191"/>
                  </a:moveTo>
                  <a:lnTo>
                    <a:pt x="454" y="197"/>
                  </a:lnTo>
                  <a:lnTo>
                    <a:pt x="401" y="211"/>
                  </a:lnTo>
                  <a:lnTo>
                    <a:pt x="350" y="235"/>
                  </a:lnTo>
                  <a:lnTo>
                    <a:pt x="306" y="268"/>
                  </a:lnTo>
                  <a:lnTo>
                    <a:pt x="268" y="306"/>
                  </a:lnTo>
                  <a:lnTo>
                    <a:pt x="235" y="350"/>
                  </a:lnTo>
                  <a:lnTo>
                    <a:pt x="211" y="401"/>
                  </a:lnTo>
                  <a:lnTo>
                    <a:pt x="197" y="455"/>
                  </a:lnTo>
                  <a:lnTo>
                    <a:pt x="191" y="512"/>
                  </a:lnTo>
                  <a:lnTo>
                    <a:pt x="191" y="4975"/>
                  </a:lnTo>
                  <a:lnTo>
                    <a:pt x="5821" y="4975"/>
                  </a:lnTo>
                  <a:lnTo>
                    <a:pt x="5821" y="1439"/>
                  </a:lnTo>
                  <a:lnTo>
                    <a:pt x="5815" y="1383"/>
                  </a:lnTo>
                  <a:lnTo>
                    <a:pt x="5801" y="1328"/>
                  </a:lnTo>
                  <a:lnTo>
                    <a:pt x="5777" y="1279"/>
                  </a:lnTo>
                  <a:lnTo>
                    <a:pt x="5744" y="1233"/>
                  </a:lnTo>
                  <a:lnTo>
                    <a:pt x="5706" y="1195"/>
                  </a:lnTo>
                  <a:lnTo>
                    <a:pt x="5662" y="1164"/>
                  </a:lnTo>
                  <a:lnTo>
                    <a:pt x="5611" y="1140"/>
                  </a:lnTo>
                  <a:lnTo>
                    <a:pt x="5558" y="1124"/>
                  </a:lnTo>
                  <a:lnTo>
                    <a:pt x="5500" y="1120"/>
                  </a:lnTo>
                  <a:lnTo>
                    <a:pt x="3006" y="1120"/>
                  </a:lnTo>
                  <a:lnTo>
                    <a:pt x="2975" y="1115"/>
                  </a:lnTo>
                  <a:lnTo>
                    <a:pt x="2950" y="1100"/>
                  </a:lnTo>
                  <a:lnTo>
                    <a:pt x="2929" y="1080"/>
                  </a:lnTo>
                  <a:lnTo>
                    <a:pt x="2915" y="1055"/>
                  </a:lnTo>
                  <a:lnTo>
                    <a:pt x="2909" y="1024"/>
                  </a:lnTo>
                  <a:lnTo>
                    <a:pt x="2909" y="512"/>
                  </a:lnTo>
                  <a:lnTo>
                    <a:pt x="2906" y="455"/>
                  </a:lnTo>
                  <a:lnTo>
                    <a:pt x="2889" y="401"/>
                  </a:lnTo>
                  <a:lnTo>
                    <a:pt x="2866" y="350"/>
                  </a:lnTo>
                  <a:lnTo>
                    <a:pt x="2835" y="306"/>
                  </a:lnTo>
                  <a:lnTo>
                    <a:pt x="2796" y="268"/>
                  </a:lnTo>
                  <a:lnTo>
                    <a:pt x="2751" y="235"/>
                  </a:lnTo>
                  <a:lnTo>
                    <a:pt x="2702" y="211"/>
                  </a:lnTo>
                  <a:lnTo>
                    <a:pt x="2647" y="197"/>
                  </a:lnTo>
                  <a:lnTo>
                    <a:pt x="2591" y="191"/>
                  </a:lnTo>
                  <a:lnTo>
                    <a:pt x="512" y="191"/>
                  </a:lnTo>
                  <a:close/>
                  <a:moveTo>
                    <a:pt x="512" y="0"/>
                  </a:moveTo>
                  <a:lnTo>
                    <a:pt x="2591" y="0"/>
                  </a:lnTo>
                  <a:lnTo>
                    <a:pt x="2665" y="5"/>
                  </a:lnTo>
                  <a:lnTo>
                    <a:pt x="2738" y="22"/>
                  </a:lnTo>
                  <a:lnTo>
                    <a:pt x="2806" y="47"/>
                  </a:lnTo>
                  <a:lnTo>
                    <a:pt x="2869" y="82"/>
                  </a:lnTo>
                  <a:lnTo>
                    <a:pt x="2926" y="125"/>
                  </a:lnTo>
                  <a:lnTo>
                    <a:pt x="2977" y="176"/>
                  </a:lnTo>
                  <a:lnTo>
                    <a:pt x="3019" y="233"/>
                  </a:lnTo>
                  <a:lnTo>
                    <a:pt x="3055" y="297"/>
                  </a:lnTo>
                  <a:lnTo>
                    <a:pt x="3081" y="364"/>
                  </a:lnTo>
                  <a:lnTo>
                    <a:pt x="3097" y="437"/>
                  </a:lnTo>
                  <a:lnTo>
                    <a:pt x="3103" y="512"/>
                  </a:lnTo>
                  <a:lnTo>
                    <a:pt x="3103" y="927"/>
                  </a:lnTo>
                  <a:lnTo>
                    <a:pt x="5500" y="927"/>
                  </a:lnTo>
                  <a:lnTo>
                    <a:pt x="5571" y="933"/>
                  </a:lnTo>
                  <a:lnTo>
                    <a:pt x="5640" y="947"/>
                  </a:lnTo>
                  <a:lnTo>
                    <a:pt x="5704" y="971"/>
                  </a:lnTo>
                  <a:lnTo>
                    <a:pt x="5764" y="1002"/>
                  </a:lnTo>
                  <a:lnTo>
                    <a:pt x="5821" y="1040"/>
                  </a:lnTo>
                  <a:lnTo>
                    <a:pt x="5821" y="927"/>
                  </a:lnTo>
                  <a:lnTo>
                    <a:pt x="5815" y="871"/>
                  </a:lnTo>
                  <a:lnTo>
                    <a:pt x="5801" y="816"/>
                  </a:lnTo>
                  <a:lnTo>
                    <a:pt x="5777" y="767"/>
                  </a:lnTo>
                  <a:lnTo>
                    <a:pt x="5744" y="721"/>
                  </a:lnTo>
                  <a:lnTo>
                    <a:pt x="5706" y="683"/>
                  </a:lnTo>
                  <a:lnTo>
                    <a:pt x="5662" y="652"/>
                  </a:lnTo>
                  <a:lnTo>
                    <a:pt x="5611" y="628"/>
                  </a:lnTo>
                  <a:lnTo>
                    <a:pt x="5558" y="614"/>
                  </a:lnTo>
                  <a:lnTo>
                    <a:pt x="5500" y="608"/>
                  </a:lnTo>
                  <a:lnTo>
                    <a:pt x="3390" y="608"/>
                  </a:lnTo>
                  <a:lnTo>
                    <a:pt x="3359" y="603"/>
                  </a:lnTo>
                  <a:lnTo>
                    <a:pt x="3334" y="590"/>
                  </a:lnTo>
                  <a:lnTo>
                    <a:pt x="3312" y="568"/>
                  </a:lnTo>
                  <a:lnTo>
                    <a:pt x="3299" y="543"/>
                  </a:lnTo>
                  <a:lnTo>
                    <a:pt x="3294" y="512"/>
                  </a:lnTo>
                  <a:lnTo>
                    <a:pt x="3299" y="481"/>
                  </a:lnTo>
                  <a:lnTo>
                    <a:pt x="3312" y="455"/>
                  </a:lnTo>
                  <a:lnTo>
                    <a:pt x="3334" y="435"/>
                  </a:lnTo>
                  <a:lnTo>
                    <a:pt x="3359" y="421"/>
                  </a:lnTo>
                  <a:lnTo>
                    <a:pt x="3390" y="415"/>
                  </a:lnTo>
                  <a:lnTo>
                    <a:pt x="5500" y="415"/>
                  </a:lnTo>
                  <a:lnTo>
                    <a:pt x="5577" y="421"/>
                  </a:lnTo>
                  <a:lnTo>
                    <a:pt x="5648" y="437"/>
                  </a:lnTo>
                  <a:lnTo>
                    <a:pt x="5715" y="464"/>
                  </a:lnTo>
                  <a:lnTo>
                    <a:pt x="5779" y="499"/>
                  </a:lnTo>
                  <a:lnTo>
                    <a:pt x="5835" y="541"/>
                  </a:lnTo>
                  <a:lnTo>
                    <a:pt x="5886" y="592"/>
                  </a:lnTo>
                  <a:lnTo>
                    <a:pt x="5930" y="648"/>
                  </a:lnTo>
                  <a:lnTo>
                    <a:pt x="5965" y="712"/>
                  </a:lnTo>
                  <a:lnTo>
                    <a:pt x="5990" y="780"/>
                  </a:lnTo>
                  <a:lnTo>
                    <a:pt x="6007" y="852"/>
                  </a:lnTo>
                  <a:lnTo>
                    <a:pt x="6012" y="927"/>
                  </a:lnTo>
                  <a:lnTo>
                    <a:pt x="6012" y="5072"/>
                  </a:lnTo>
                  <a:lnTo>
                    <a:pt x="6007" y="5101"/>
                  </a:lnTo>
                  <a:lnTo>
                    <a:pt x="5994" y="5128"/>
                  </a:lnTo>
                  <a:lnTo>
                    <a:pt x="5972" y="5148"/>
                  </a:lnTo>
                  <a:lnTo>
                    <a:pt x="5946" y="5163"/>
                  </a:lnTo>
                  <a:lnTo>
                    <a:pt x="5915" y="5167"/>
                  </a:lnTo>
                  <a:lnTo>
                    <a:pt x="97" y="5167"/>
                  </a:lnTo>
                  <a:lnTo>
                    <a:pt x="66" y="5163"/>
                  </a:lnTo>
                  <a:lnTo>
                    <a:pt x="40" y="5148"/>
                  </a:lnTo>
                  <a:lnTo>
                    <a:pt x="18" y="5128"/>
                  </a:lnTo>
                  <a:lnTo>
                    <a:pt x="5" y="5101"/>
                  </a:lnTo>
                  <a:lnTo>
                    <a:pt x="0" y="5072"/>
                  </a:lnTo>
                  <a:lnTo>
                    <a:pt x="0" y="512"/>
                  </a:lnTo>
                  <a:lnTo>
                    <a:pt x="5" y="437"/>
                  </a:lnTo>
                  <a:lnTo>
                    <a:pt x="22" y="364"/>
                  </a:lnTo>
                  <a:lnTo>
                    <a:pt x="47" y="297"/>
                  </a:lnTo>
                  <a:lnTo>
                    <a:pt x="82" y="233"/>
                  </a:lnTo>
                  <a:lnTo>
                    <a:pt x="126" y="176"/>
                  </a:lnTo>
                  <a:lnTo>
                    <a:pt x="177" y="125"/>
                  </a:lnTo>
                  <a:lnTo>
                    <a:pt x="233" y="82"/>
                  </a:lnTo>
                  <a:lnTo>
                    <a:pt x="297" y="47"/>
                  </a:lnTo>
                  <a:lnTo>
                    <a:pt x="364" y="22"/>
                  </a:lnTo>
                  <a:lnTo>
                    <a:pt x="435" y="5"/>
                  </a:lnTo>
                  <a:lnTo>
                    <a:pt x="5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6" name="Freeform 39"/>
            <p:cNvSpPr>
              <a:spLocks noEditPoints="1"/>
            </p:cNvSpPr>
            <p:nvPr/>
          </p:nvSpPr>
          <p:spPr bwMode="auto">
            <a:xfrm>
              <a:off x="4254" y="1870"/>
              <a:ext cx="480" cy="480"/>
            </a:xfrm>
            <a:custGeom>
              <a:avLst/>
              <a:gdLst>
                <a:gd name="T0" fmla="*/ 428 w 960"/>
                <a:gd name="T1" fmla="*/ 196 h 960"/>
                <a:gd name="T2" fmla="*/ 335 w 960"/>
                <a:gd name="T3" fmla="*/ 231 h 960"/>
                <a:gd name="T4" fmla="*/ 261 w 960"/>
                <a:gd name="T5" fmla="*/ 295 h 960"/>
                <a:gd name="T6" fmla="*/ 211 w 960"/>
                <a:gd name="T7" fmla="*/ 379 h 960"/>
                <a:gd name="T8" fmla="*/ 193 w 960"/>
                <a:gd name="T9" fmla="*/ 481 h 960"/>
                <a:gd name="T10" fmla="*/ 211 w 960"/>
                <a:gd name="T11" fmla="*/ 581 h 960"/>
                <a:gd name="T12" fmla="*/ 261 w 960"/>
                <a:gd name="T13" fmla="*/ 665 h 960"/>
                <a:gd name="T14" fmla="*/ 335 w 960"/>
                <a:gd name="T15" fmla="*/ 728 h 960"/>
                <a:gd name="T16" fmla="*/ 428 w 960"/>
                <a:gd name="T17" fmla="*/ 763 h 960"/>
                <a:gd name="T18" fmla="*/ 532 w 960"/>
                <a:gd name="T19" fmla="*/ 763 h 960"/>
                <a:gd name="T20" fmla="*/ 625 w 960"/>
                <a:gd name="T21" fmla="*/ 728 h 960"/>
                <a:gd name="T22" fmla="*/ 702 w 960"/>
                <a:gd name="T23" fmla="*/ 665 h 960"/>
                <a:gd name="T24" fmla="*/ 751 w 960"/>
                <a:gd name="T25" fmla="*/ 581 h 960"/>
                <a:gd name="T26" fmla="*/ 769 w 960"/>
                <a:gd name="T27" fmla="*/ 481 h 960"/>
                <a:gd name="T28" fmla="*/ 751 w 960"/>
                <a:gd name="T29" fmla="*/ 379 h 960"/>
                <a:gd name="T30" fmla="*/ 702 w 960"/>
                <a:gd name="T31" fmla="*/ 295 h 960"/>
                <a:gd name="T32" fmla="*/ 625 w 960"/>
                <a:gd name="T33" fmla="*/ 231 h 960"/>
                <a:gd name="T34" fmla="*/ 532 w 960"/>
                <a:gd name="T35" fmla="*/ 196 h 960"/>
                <a:gd name="T36" fmla="*/ 481 w 960"/>
                <a:gd name="T37" fmla="*/ 0 h 960"/>
                <a:gd name="T38" fmla="*/ 620 w 960"/>
                <a:gd name="T39" fmla="*/ 20 h 960"/>
                <a:gd name="T40" fmla="*/ 742 w 960"/>
                <a:gd name="T41" fmla="*/ 78 h 960"/>
                <a:gd name="T42" fmla="*/ 842 w 960"/>
                <a:gd name="T43" fmla="*/ 165 h 960"/>
                <a:gd name="T44" fmla="*/ 916 w 960"/>
                <a:gd name="T45" fmla="*/ 278 h 960"/>
                <a:gd name="T46" fmla="*/ 955 w 960"/>
                <a:gd name="T47" fmla="*/ 410 h 960"/>
                <a:gd name="T48" fmla="*/ 955 w 960"/>
                <a:gd name="T49" fmla="*/ 550 h 960"/>
                <a:gd name="T50" fmla="*/ 916 w 960"/>
                <a:gd name="T51" fmla="*/ 683 h 960"/>
                <a:gd name="T52" fmla="*/ 842 w 960"/>
                <a:gd name="T53" fmla="*/ 794 h 960"/>
                <a:gd name="T54" fmla="*/ 742 w 960"/>
                <a:gd name="T55" fmla="*/ 881 h 960"/>
                <a:gd name="T56" fmla="*/ 620 w 960"/>
                <a:gd name="T57" fmla="*/ 940 h 960"/>
                <a:gd name="T58" fmla="*/ 481 w 960"/>
                <a:gd name="T59" fmla="*/ 960 h 960"/>
                <a:gd name="T60" fmla="*/ 343 w 960"/>
                <a:gd name="T61" fmla="*/ 940 h 960"/>
                <a:gd name="T62" fmla="*/ 219 w 960"/>
                <a:gd name="T63" fmla="*/ 881 h 960"/>
                <a:gd name="T64" fmla="*/ 119 w 960"/>
                <a:gd name="T65" fmla="*/ 794 h 960"/>
                <a:gd name="T66" fmla="*/ 46 w 960"/>
                <a:gd name="T67" fmla="*/ 683 h 960"/>
                <a:gd name="T68" fmla="*/ 6 w 960"/>
                <a:gd name="T69" fmla="*/ 550 h 960"/>
                <a:gd name="T70" fmla="*/ 6 w 960"/>
                <a:gd name="T71" fmla="*/ 410 h 960"/>
                <a:gd name="T72" fmla="*/ 46 w 960"/>
                <a:gd name="T73" fmla="*/ 278 h 960"/>
                <a:gd name="T74" fmla="*/ 119 w 960"/>
                <a:gd name="T75" fmla="*/ 165 h 960"/>
                <a:gd name="T76" fmla="*/ 219 w 960"/>
                <a:gd name="T77" fmla="*/ 78 h 960"/>
                <a:gd name="T78" fmla="*/ 343 w 960"/>
                <a:gd name="T79" fmla="*/ 20 h 960"/>
                <a:gd name="T80" fmla="*/ 481 w 960"/>
                <a:gd name="T81" fmla="*/ 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60" h="960">
                  <a:moveTo>
                    <a:pt x="481" y="191"/>
                  </a:moveTo>
                  <a:lnTo>
                    <a:pt x="428" y="196"/>
                  </a:lnTo>
                  <a:lnTo>
                    <a:pt x="381" y="209"/>
                  </a:lnTo>
                  <a:lnTo>
                    <a:pt x="335" y="231"/>
                  </a:lnTo>
                  <a:lnTo>
                    <a:pt x="295" y="260"/>
                  </a:lnTo>
                  <a:lnTo>
                    <a:pt x="261" y="295"/>
                  </a:lnTo>
                  <a:lnTo>
                    <a:pt x="231" y="335"/>
                  </a:lnTo>
                  <a:lnTo>
                    <a:pt x="211" y="379"/>
                  </a:lnTo>
                  <a:lnTo>
                    <a:pt x="197" y="428"/>
                  </a:lnTo>
                  <a:lnTo>
                    <a:pt x="193" y="481"/>
                  </a:lnTo>
                  <a:lnTo>
                    <a:pt x="197" y="532"/>
                  </a:lnTo>
                  <a:lnTo>
                    <a:pt x="211" y="581"/>
                  </a:lnTo>
                  <a:lnTo>
                    <a:pt x="231" y="625"/>
                  </a:lnTo>
                  <a:lnTo>
                    <a:pt x="261" y="665"/>
                  </a:lnTo>
                  <a:lnTo>
                    <a:pt x="295" y="699"/>
                  </a:lnTo>
                  <a:lnTo>
                    <a:pt x="335" y="728"/>
                  </a:lnTo>
                  <a:lnTo>
                    <a:pt x="381" y="750"/>
                  </a:lnTo>
                  <a:lnTo>
                    <a:pt x="428" y="763"/>
                  </a:lnTo>
                  <a:lnTo>
                    <a:pt x="481" y="768"/>
                  </a:lnTo>
                  <a:lnTo>
                    <a:pt x="532" y="763"/>
                  </a:lnTo>
                  <a:lnTo>
                    <a:pt x="581" y="750"/>
                  </a:lnTo>
                  <a:lnTo>
                    <a:pt x="625" y="728"/>
                  </a:lnTo>
                  <a:lnTo>
                    <a:pt x="667" y="699"/>
                  </a:lnTo>
                  <a:lnTo>
                    <a:pt x="702" y="665"/>
                  </a:lnTo>
                  <a:lnTo>
                    <a:pt x="729" y="625"/>
                  </a:lnTo>
                  <a:lnTo>
                    <a:pt x="751" y="581"/>
                  </a:lnTo>
                  <a:lnTo>
                    <a:pt x="763" y="532"/>
                  </a:lnTo>
                  <a:lnTo>
                    <a:pt x="769" y="481"/>
                  </a:lnTo>
                  <a:lnTo>
                    <a:pt x="763" y="428"/>
                  </a:lnTo>
                  <a:lnTo>
                    <a:pt x="751" y="379"/>
                  </a:lnTo>
                  <a:lnTo>
                    <a:pt x="729" y="335"/>
                  </a:lnTo>
                  <a:lnTo>
                    <a:pt x="702" y="295"/>
                  </a:lnTo>
                  <a:lnTo>
                    <a:pt x="667" y="260"/>
                  </a:lnTo>
                  <a:lnTo>
                    <a:pt x="625" y="231"/>
                  </a:lnTo>
                  <a:lnTo>
                    <a:pt x="581" y="209"/>
                  </a:lnTo>
                  <a:lnTo>
                    <a:pt x="532" y="196"/>
                  </a:lnTo>
                  <a:lnTo>
                    <a:pt x="481" y="191"/>
                  </a:lnTo>
                  <a:close/>
                  <a:moveTo>
                    <a:pt x="481" y="0"/>
                  </a:moveTo>
                  <a:lnTo>
                    <a:pt x="552" y="5"/>
                  </a:lnTo>
                  <a:lnTo>
                    <a:pt x="620" y="20"/>
                  </a:lnTo>
                  <a:lnTo>
                    <a:pt x="683" y="45"/>
                  </a:lnTo>
                  <a:lnTo>
                    <a:pt x="742" y="78"/>
                  </a:lnTo>
                  <a:lnTo>
                    <a:pt x="794" y="118"/>
                  </a:lnTo>
                  <a:lnTo>
                    <a:pt x="842" y="165"/>
                  </a:lnTo>
                  <a:lnTo>
                    <a:pt x="884" y="218"/>
                  </a:lnTo>
                  <a:lnTo>
                    <a:pt x="916" y="278"/>
                  </a:lnTo>
                  <a:lnTo>
                    <a:pt x="940" y="342"/>
                  </a:lnTo>
                  <a:lnTo>
                    <a:pt x="955" y="410"/>
                  </a:lnTo>
                  <a:lnTo>
                    <a:pt x="960" y="481"/>
                  </a:lnTo>
                  <a:lnTo>
                    <a:pt x="955" y="550"/>
                  </a:lnTo>
                  <a:lnTo>
                    <a:pt x="940" y="619"/>
                  </a:lnTo>
                  <a:lnTo>
                    <a:pt x="916" y="683"/>
                  </a:lnTo>
                  <a:lnTo>
                    <a:pt x="884" y="741"/>
                  </a:lnTo>
                  <a:lnTo>
                    <a:pt x="842" y="794"/>
                  </a:lnTo>
                  <a:lnTo>
                    <a:pt x="794" y="841"/>
                  </a:lnTo>
                  <a:lnTo>
                    <a:pt x="742" y="881"/>
                  </a:lnTo>
                  <a:lnTo>
                    <a:pt x="683" y="914"/>
                  </a:lnTo>
                  <a:lnTo>
                    <a:pt x="620" y="940"/>
                  </a:lnTo>
                  <a:lnTo>
                    <a:pt x="552" y="954"/>
                  </a:lnTo>
                  <a:lnTo>
                    <a:pt x="481" y="960"/>
                  </a:lnTo>
                  <a:lnTo>
                    <a:pt x="410" y="954"/>
                  </a:lnTo>
                  <a:lnTo>
                    <a:pt x="343" y="940"/>
                  </a:lnTo>
                  <a:lnTo>
                    <a:pt x="279" y="914"/>
                  </a:lnTo>
                  <a:lnTo>
                    <a:pt x="219" y="881"/>
                  </a:lnTo>
                  <a:lnTo>
                    <a:pt x="166" y="841"/>
                  </a:lnTo>
                  <a:lnTo>
                    <a:pt x="119" y="794"/>
                  </a:lnTo>
                  <a:lnTo>
                    <a:pt x="78" y="741"/>
                  </a:lnTo>
                  <a:lnTo>
                    <a:pt x="46" y="683"/>
                  </a:lnTo>
                  <a:lnTo>
                    <a:pt x="20" y="619"/>
                  </a:lnTo>
                  <a:lnTo>
                    <a:pt x="6" y="550"/>
                  </a:lnTo>
                  <a:lnTo>
                    <a:pt x="0" y="481"/>
                  </a:lnTo>
                  <a:lnTo>
                    <a:pt x="6" y="410"/>
                  </a:lnTo>
                  <a:lnTo>
                    <a:pt x="20" y="342"/>
                  </a:lnTo>
                  <a:lnTo>
                    <a:pt x="46" y="278"/>
                  </a:lnTo>
                  <a:lnTo>
                    <a:pt x="78" y="218"/>
                  </a:lnTo>
                  <a:lnTo>
                    <a:pt x="119" y="165"/>
                  </a:lnTo>
                  <a:lnTo>
                    <a:pt x="166" y="118"/>
                  </a:lnTo>
                  <a:lnTo>
                    <a:pt x="219" y="78"/>
                  </a:lnTo>
                  <a:lnTo>
                    <a:pt x="279" y="45"/>
                  </a:lnTo>
                  <a:lnTo>
                    <a:pt x="343" y="20"/>
                  </a:lnTo>
                  <a:lnTo>
                    <a:pt x="410" y="5"/>
                  </a:lnTo>
                  <a:lnTo>
                    <a:pt x="4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7" name="Freeform 40"/>
            <p:cNvSpPr>
              <a:spLocks/>
            </p:cNvSpPr>
            <p:nvPr/>
          </p:nvSpPr>
          <p:spPr bwMode="auto">
            <a:xfrm>
              <a:off x="4282" y="2446"/>
              <a:ext cx="607" cy="445"/>
            </a:xfrm>
            <a:custGeom>
              <a:avLst/>
              <a:gdLst>
                <a:gd name="T0" fmla="*/ 515 w 1215"/>
                <a:gd name="T1" fmla="*/ 6 h 889"/>
                <a:gd name="T2" fmla="*/ 690 w 1215"/>
                <a:gd name="T3" fmla="*/ 47 h 889"/>
                <a:gd name="T4" fmla="*/ 849 w 1215"/>
                <a:gd name="T5" fmla="*/ 124 h 889"/>
                <a:gd name="T6" fmla="*/ 983 w 1215"/>
                <a:gd name="T7" fmla="*/ 233 h 889"/>
                <a:gd name="T8" fmla="*/ 1093 w 1215"/>
                <a:gd name="T9" fmla="*/ 368 h 889"/>
                <a:gd name="T10" fmla="*/ 1169 w 1215"/>
                <a:gd name="T11" fmla="*/ 527 h 889"/>
                <a:gd name="T12" fmla="*/ 1209 w 1215"/>
                <a:gd name="T13" fmla="*/ 700 h 889"/>
                <a:gd name="T14" fmla="*/ 1211 w 1215"/>
                <a:gd name="T15" fmla="*/ 824 h 889"/>
                <a:gd name="T16" fmla="*/ 1176 w 1215"/>
                <a:gd name="T17" fmla="*/ 869 h 889"/>
                <a:gd name="T18" fmla="*/ 1120 w 1215"/>
                <a:gd name="T19" fmla="*/ 889 h 889"/>
                <a:gd name="T20" fmla="*/ 393 w 1215"/>
                <a:gd name="T21" fmla="*/ 884 h 889"/>
                <a:gd name="T22" fmla="*/ 346 w 1215"/>
                <a:gd name="T23" fmla="*/ 849 h 889"/>
                <a:gd name="T24" fmla="*/ 328 w 1215"/>
                <a:gd name="T25" fmla="*/ 793 h 889"/>
                <a:gd name="T26" fmla="*/ 346 w 1215"/>
                <a:gd name="T27" fmla="*/ 736 h 889"/>
                <a:gd name="T28" fmla="*/ 393 w 1215"/>
                <a:gd name="T29" fmla="*/ 701 h 889"/>
                <a:gd name="T30" fmla="*/ 1016 w 1215"/>
                <a:gd name="T31" fmla="*/ 696 h 889"/>
                <a:gd name="T32" fmla="*/ 972 w 1215"/>
                <a:gd name="T33" fmla="*/ 548 h 889"/>
                <a:gd name="T34" fmla="*/ 892 w 1215"/>
                <a:gd name="T35" fmla="*/ 419 h 889"/>
                <a:gd name="T36" fmla="*/ 785 w 1215"/>
                <a:gd name="T37" fmla="*/ 313 h 889"/>
                <a:gd name="T38" fmla="*/ 654 w 1215"/>
                <a:gd name="T39" fmla="*/ 239 h 889"/>
                <a:gd name="T40" fmla="*/ 504 w 1215"/>
                <a:gd name="T41" fmla="*/ 199 h 889"/>
                <a:gd name="T42" fmla="*/ 349 w 1215"/>
                <a:gd name="T43" fmla="*/ 197 h 889"/>
                <a:gd name="T44" fmla="*/ 207 w 1215"/>
                <a:gd name="T45" fmla="*/ 233 h 889"/>
                <a:gd name="T46" fmla="*/ 116 w 1215"/>
                <a:gd name="T47" fmla="*/ 272 h 889"/>
                <a:gd name="T48" fmla="*/ 67 w 1215"/>
                <a:gd name="T49" fmla="*/ 270 h 889"/>
                <a:gd name="T50" fmla="*/ 25 w 1215"/>
                <a:gd name="T51" fmla="*/ 244 h 889"/>
                <a:gd name="T52" fmla="*/ 1 w 1215"/>
                <a:gd name="T53" fmla="*/ 200 h 889"/>
                <a:gd name="T54" fmla="*/ 3 w 1215"/>
                <a:gd name="T55" fmla="*/ 151 h 889"/>
                <a:gd name="T56" fmla="*/ 29 w 1215"/>
                <a:gd name="T57" fmla="*/ 109 h 889"/>
                <a:gd name="T58" fmla="*/ 120 w 1215"/>
                <a:gd name="T59" fmla="*/ 60 h 889"/>
                <a:gd name="T60" fmla="*/ 269 w 1215"/>
                <a:gd name="T61" fmla="*/ 16 h 889"/>
                <a:gd name="T62" fmla="*/ 424 w 1215"/>
                <a:gd name="T63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15" h="889">
                  <a:moveTo>
                    <a:pt x="424" y="0"/>
                  </a:moveTo>
                  <a:lnTo>
                    <a:pt x="515" y="6"/>
                  </a:lnTo>
                  <a:lnTo>
                    <a:pt x="604" y="22"/>
                  </a:lnTo>
                  <a:lnTo>
                    <a:pt x="690" y="47"/>
                  </a:lnTo>
                  <a:lnTo>
                    <a:pt x="772" y="82"/>
                  </a:lnTo>
                  <a:lnTo>
                    <a:pt x="849" y="124"/>
                  </a:lnTo>
                  <a:lnTo>
                    <a:pt x="918" y="175"/>
                  </a:lnTo>
                  <a:lnTo>
                    <a:pt x="983" y="233"/>
                  </a:lnTo>
                  <a:lnTo>
                    <a:pt x="1042" y="297"/>
                  </a:lnTo>
                  <a:lnTo>
                    <a:pt x="1093" y="368"/>
                  </a:lnTo>
                  <a:lnTo>
                    <a:pt x="1135" y="445"/>
                  </a:lnTo>
                  <a:lnTo>
                    <a:pt x="1169" y="527"/>
                  </a:lnTo>
                  <a:lnTo>
                    <a:pt x="1195" y="610"/>
                  </a:lnTo>
                  <a:lnTo>
                    <a:pt x="1209" y="700"/>
                  </a:lnTo>
                  <a:lnTo>
                    <a:pt x="1215" y="793"/>
                  </a:lnTo>
                  <a:lnTo>
                    <a:pt x="1211" y="824"/>
                  </a:lnTo>
                  <a:lnTo>
                    <a:pt x="1197" y="849"/>
                  </a:lnTo>
                  <a:lnTo>
                    <a:pt x="1176" y="869"/>
                  </a:lnTo>
                  <a:lnTo>
                    <a:pt x="1149" y="884"/>
                  </a:lnTo>
                  <a:lnTo>
                    <a:pt x="1120" y="889"/>
                  </a:lnTo>
                  <a:lnTo>
                    <a:pt x="424" y="889"/>
                  </a:lnTo>
                  <a:lnTo>
                    <a:pt x="393" y="884"/>
                  </a:lnTo>
                  <a:lnTo>
                    <a:pt x="368" y="869"/>
                  </a:lnTo>
                  <a:lnTo>
                    <a:pt x="346" y="849"/>
                  </a:lnTo>
                  <a:lnTo>
                    <a:pt x="333" y="824"/>
                  </a:lnTo>
                  <a:lnTo>
                    <a:pt x="328" y="793"/>
                  </a:lnTo>
                  <a:lnTo>
                    <a:pt x="333" y="762"/>
                  </a:lnTo>
                  <a:lnTo>
                    <a:pt x="346" y="736"/>
                  </a:lnTo>
                  <a:lnTo>
                    <a:pt x="368" y="714"/>
                  </a:lnTo>
                  <a:lnTo>
                    <a:pt x="393" y="701"/>
                  </a:lnTo>
                  <a:lnTo>
                    <a:pt x="424" y="696"/>
                  </a:lnTo>
                  <a:lnTo>
                    <a:pt x="1016" y="696"/>
                  </a:lnTo>
                  <a:lnTo>
                    <a:pt x="998" y="621"/>
                  </a:lnTo>
                  <a:lnTo>
                    <a:pt x="972" y="548"/>
                  </a:lnTo>
                  <a:lnTo>
                    <a:pt x="936" y="481"/>
                  </a:lnTo>
                  <a:lnTo>
                    <a:pt x="892" y="419"/>
                  </a:lnTo>
                  <a:lnTo>
                    <a:pt x="841" y="363"/>
                  </a:lnTo>
                  <a:lnTo>
                    <a:pt x="785" y="313"/>
                  </a:lnTo>
                  <a:lnTo>
                    <a:pt x="721" y="272"/>
                  </a:lnTo>
                  <a:lnTo>
                    <a:pt x="654" y="239"/>
                  </a:lnTo>
                  <a:lnTo>
                    <a:pt x="581" y="213"/>
                  </a:lnTo>
                  <a:lnTo>
                    <a:pt x="504" y="199"/>
                  </a:lnTo>
                  <a:lnTo>
                    <a:pt x="424" y="193"/>
                  </a:lnTo>
                  <a:lnTo>
                    <a:pt x="349" y="197"/>
                  </a:lnTo>
                  <a:lnTo>
                    <a:pt x="278" y="211"/>
                  </a:lnTo>
                  <a:lnTo>
                    <a:pt x="207" y="233"/>
                  </a:lnTo>
                  <a:lnTo>
                    <a:pt x="140" y="262"/>
                  </a:lnTo>
                  <a:lnTo>
                    <a:pt x="116" y="272"/>
                  </a:lnTo>
                  <a:lnTo>
                    <a:pt x="92" y="275"/>
                  </a:lnTo>
                  <a:lnTo>
                    <a:pt x="67" y="270"/>
                  </a:lnTo>
                  <a:lnTo>
                    <a:pt x="45" y="261"/>
                  </a:lnTo>
                  <a:lnTo>
                    <a:pt x="25" y="244"/>
                  </a:lnTo>
                  <a:lnTo>
                    <a:pt x="11" y="224"/>
                  </a:lnTo>
                  <a:lnTo>
                    <a:pt x="1" y="200"/>
                  </a:lnTo>
                  <a:lnTo>
                    <a:pt x="0" y="175"/>
                  </a:lnTo>
                  <a:lnTo>
                    <a:pt x="3" y="151"/>
                  </a:lnTo>
                  <a:lnTo>
                    <a:pt x="14" y="129"/>
                  </a:lnTo>
                  <a:lnTo>
                    <a:pt x="29" y="109"/>
                  </a:lnTo>
                  <a:lnTo>
                    <a:pt x="51" y="95"/>
                  </a:lnTo>
                  <a:lnTo>
                    <a:pt x="120" y="60"/>
                  </a:lnTo>
                  <a:lnTo>
                    <a:pt x="193" y="35"/>
                  </a:lnTo>
                  <a:lnTo>
                    <a:pt x="269" y="16"/>
                  </a:lnTo>
                  <a:lnTo>
                    <a:pt x="346" y="4"/>
                  </a:lnTo>
                  <a:lnTo>
                    <a:pt x="4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8" name="Freeform 41"/>
            <p:cNvSpPr>
              <a:spLocks/>
            </p:cNvSpPr>
            <p:nvPr/>
          </p:nvSpPr>
          <p:spPr bwMode="auto">
            <a:xfrm>
              <a:off x="2791" y="2446"/>
              <a:ext cx="607" cy="445"/>
            </a:xfrm>
            <a:custGeom>
              <a:avLst/>
              <a:gdLst>
                <a:gd name="T0" fmla="*/ 869 w 1215"/>
                <a:gd name="T1" fmla="*/ 4 h 889"/>
                <a:gd name="T2" fmla="*/ 1022 w 1215"/>
                <a:gd name="T3" fmla="*/ 35 h 889"/>
                <a:gd name="T4" fmla="*/ 1164 w 1215"/>
                <a:gd name="T5" fmla="*/ 95 h 889"/>
                <a:gd name="T6" fmla="*/ 1201 w 1215"/>
                <a:gd name="T7" fmla="*/ 129 h 889"/>
                <a:gd name="T8" fmla="*/ 1215 w 1215"/>
                <a:gd name="T9" fmla="*/ 175 h 889"/>
                <a:gd name="T10" fmla="*/ 1204 w 1215"/>
                <a:gd name="T11" fmla="*/ 224 h 889"/>
                <a:gd name="T12" fmla="*/ 1170 w 1215"/>
                <a:gd name="T13" fmla="*/ 261 h 889"/>
                <a:gd name="T14" fmla="*/ 1123 w 1215"/>
                <a:gd name="T15" fmla="*/ 275 h 889"/>
                <a:gd name="T16" fmla="*/ 1075 w 1215"/>
                <a:gd name="T17" fmla="*/ 262 h 889"/>
                <a:gd name="T18" fmla="*/ 937 w 1215"/>
                <a:gd name="T19" fmla="*/ 211 h 889"/>
                <a:gd name="T20" fmla="*/ 791 w 1215"/>
                <a:gd name="T21" fmla="*/ 193 h 889"/>
                <a:gd name="T22" fmla="*/ 634 w 1215"/>
                <a:gd name="T23" fmla="*/ 213 h 889"/>
                <a:gd name="T24" fmla="*/ 494 w 1215"/>
                <a:gd name="T25" fmla="*/ 272 h 889"/>
                <a:gd name="T26" fmla="*/ 374 w 1215"/>
                <a:gd name="T27" fmla="*/ 363 h 889"/>
                <a:gd name="T28" fmla="*/ 279 w 1215"/>
                <a:gd name="T29" fmla="*/ 481 h 889"/>
                <a:gd name="T30" fmla="*/ 217 w 1215"/>
                <a:gd name="T31" fmla="*/ 621 h 889"/>
                <a:gd name="T32" fmla="*/ 800 w 1215"/>
                <a:gd name="T33" fmla="*/ 696 h 889"/>
                <a:gd name="T34" fmla="*/ 857 w 1215"/>
                <a:gd name="T35" fmla="*/ 714 h 889"/>
                <a:gd name="T36" fmla="*/ 891 w 1215"/>
                <a:gd name="T37" fmla="*/ 762 h 889"/>
                <a:gd name="T38" fmla="*/ 891 w 1215"/>
                <a:gd name="T39" fmla="*/ 824 h 889"/>
                <a:gd name="T40" fmla="*/ 857 w 1215"/>
                <a:gd name="T41" fmla="*/ 869 h 889"/>
                <a:gd name="T42" fmla="*/ 800 w 1215"/>
                <a:gd name="T43" fmla="*/ 889 h 889"/>
                <a:gd name="T44" fmla="*/ 66 w 1215"/>
                <a:gd name="T45" fmla="*/ 884 h 889"/>
                <a:gd name="T46" fmla="*/ 18 w 1215"/>
                <a:gd name="T47" fmla="*/ 849 h 889"/>
                <a:gd name="T48" fmla="*/ 0 w 1215"/>
                <a:gd name="T49" fmla="*/ 793 h 889"/>
                <a:gd name="T50" fmla="*/ 20 w 1215"/>
                <a:gd name="T51" fmla="*/ 610 h 889"/>
                <a:gd name="T52" fmla="*/ 80 w 1215"/>
                <a:gd name="T53" fmla="*/ 445 h 889"/>
                <a:gd name="T54" fmla="*/ 173 w 1215"/>
                <a:gd name="T55" fmla="*/ 297 h 889"/>
                <a:gd name="T56" fmla="*/ 297 w 1215"/>
                <a:gd name="T57" fmla="*/ 175 h 889"/>
                <a:gd name="T58" fmla="*/ 443 w 1215"/>
                <a:gd name="T59" fmla="*/ 82 h 889"/>
                <a:gd name="T60" fmla="*/ 611 w 1215"/>
                <a:gd name="T61" fmla="*/ 22 h 889"/>
                <a:gd name="T62" fmla="*/ 791 w 1215"/>
                <a:gd name="T63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15" h="889">
                  <a:moveTo>
                    <a:pt x="791" y="0"/>
                  </a:moveTo>
                  <a:lnTo>
                    <a:pt x="869" y="4"/>
                  </a:lnTo>
                  <a:lnTo>
                    <a:pt x="946" y="16"/>
                  </a:lnTo>
                  <a:lnTo>
                    <a:pt x="1022" y="35"/>
                  </a:lnTo>
                  <a:lnTo>
                    <a:pt x="1095" y="60"/>
                  </a:lnTo>
                  <a:lnTo>
                    <a:pt x="1164" y="95"/>
                  </a:lnTo>
                  <a:lnTo>
                    <a:pt x="1186" y="109"/>
                  </a:lnTo>
                  <a:lnTo>
                    <a:pt x="1201" y="129"/>
                  </a:lnTo>
                  <a:lnTo>
                    <a:pt x="1212" y="151"/>
                  </a:lnTo>
                  <a:lnTo>
                    <a:pt x="1215" y="175"/>
                  </a:lnTo>
                  <a:lnTo>
                    <a:pt x="1214" y="200"/>
                  </a:lnTo>
                  <a:lnTo>
                    <a:pt x="1204" y="224"/>
                  </a:lnTo>
                  <a:lnTo>
                    <a:pt x="1190" y="244"/>
                  </a:lnTo>
                  <a:lnTo>
                    <a:pt x="1170" y="261"/>
                  </a:lnTo>
                  <a:lnTo>
                    <a:pt x="1148" y="270"/>
                  </a:lnTo>
                  <a:lnTo>
                    <a:pt x="1123" y="275"/>
                  </a:lnTo>
                  <a:lnTo>
                    <a:pt x="1099" y="272"/>
                  </a:lnTo>
                  <a:lnTo>
                    <a:pt x="1075" y="262"/>
                  </a:lnTo>
                  <a:lnTo>
                    <a:pt x="1008" y="233"/>
                  </a:lnTo>
                  <a:lnTo>
                    <a:pt x="937" y="211"/>
                  </a:lnTo>
                  <a:lnTo>
                    <a:pt x="866" y="197"/>
                  </a:lnTo>
                  <a:lnTo>
                    <a:pt x="791" y="193"/>
                  </a:lnTo>
                  <a:lnTo>
                    <a:pt x="711" y="199"/>
                  </a:lnTo>
                  <a:lnTo>
                    <a:pt x="634" y="213"/>
                  </a:lnTo>
                  <a:lnTo>
                    <a:pt x="561" y="239"/>
                  </a:lnTo>
                  <a:lnTo>
                    <a:pt x="494" y="272"/>
                  </a:lnTo>
                  <a:lnTo>
                    <a:pt x="430" y="313"/>
                  </a:lnTo>
                  <a:lnTo>
                    <a:pt x="374" y="363"/>
                  </a:lnTo>
                  <a:lnTo>
                    <a:pt x="323" y="419"/>
                  </a:lnTo>
                  <a:lnTo>
                    <a:pt x="279" y="481"/>
                  </a:lnTo>
                  <a:lnTo>
                    <a:pt x="243" y="548"/>
                  </a:lnTo>
                  <a:lnTo>
                    <a:pt x="217" y="621"/>
                  </a:lnTo>
                  <a:lnTo>
                    <a:pt x="199" y="696"/>
                  </a:lnTo>
                  <a:lnTo>
                    <a:pt x="800" y="696"/>
                  </a:lnTo>
                  <a:lnTo>
                    <a:pt x="831" y="701"/>
                  </a:lnTo>
                  <a:lnTo>
                    <a:pt x="857" y="714"/>
                  </a:lnTo>
                  <a:lnTo>
                    <a:pt x="877" y="736"/>
                  </a:lnTo>
                  <a:lnTo>
                    <a:pt x="891" y="762"/>
                  </a:lnTo>
                  <a:lnTo>
                    <a:pt x="897" y="793"/>
                  </a:lnTo>
                  <a:lnTo>
                    <a:pt x="891" y="824"/>
                  </a:lnTo>
                  <a:lnTo>
                    <a:pt x="877" y="849"/>
                  </a:lnTo>
                  <a:lnTo>
                    <a:pt x="857" y="869"/>
                  </a:lnTo>
                  <a:lnTo>
                    <a:pt x="831" y="884"/>
                  </a:lnTo>
                  <a:lnTo>
                    <a:pt x="800" y="889"/>
                  </a:lnTo>
                  <a:lnTo>
                    <a:pt x="95" y="889"/>
                  </a:lnTo>
                  <a:lnTo>
                    <a:pt x="66" y="884"/>
                  </a:lnTo>
                  <a:lnTo>
                    <a:pt x="39" y="869"/>
                  </a:lnTo>
                  <a:lnTo>
                    <a:pt x="18" y="849"/>
                  </a:lnTo>
                  <a:lnTo>
                    <a:pt x="4" y="824"/>
                  </a:lnTo>
                  <a:lnTo>
                    <a:pt x="0" y="793"/>
                  </a:lnTo>
                  <a:lnTo>
                    <a:pt x="6" y="700"/>
                  </a:lnTo>
                  <a:lnTo>
                    <a:pt x="20" y="610"/>
                  </a:lnTo>
                  <a:lnTo>
                    <a:pt x="46" y="527"/>
                  </a:lnTo>
                  <a:lnTo>
                    <a:pt x="80" y="445"/>
                  </a:lnTo>
                  <a:lnTo>
                    <a:pt x="122" y="368"/>
                  </a:lnTo>
                  <a:lnTo>
                    <a:pt x="173" y="297"/>
                  </a:lnTo>
                  <a:lnTo>
                    <a:pt x="232" y="233"/>
                  </a:lnTo>
                  <a:lnTo>
                    <a:pt x="297" y="175"/>
                  </a:lnTo>
                  <a:lnTo>
                    <a:pt x="366" y="124"/>
                  </a:lnTo>
                  <a:lnTo>
                    <a:pt x="443" y="82"/>
                  </a:lnTo>
                  <a:lnTo>
                    <a:pt x="525" y="47"/>
                  </a:lnTo>
                  <a:lnTo>
                    <a:pt x="611" y="22"/>
                  </a:lnTo>
                  <a:lnTo>
                    <a:pt x="700" y="6"/>
                  </a:lnTo>
                  <a:lnTo>
                    <a:pt x="7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9" name="Freeform 42"/>
            <p:cNvSpPr>
              <a:spLocks noEditPoints="1"/>
            </p:cNvSpPr>
            <p:nvPr/>
          </p:nvSpPr>
          <p:spPr bwMode="auto">
            <a:xfrm>
              <a:off x="2946" y="1870"/>
              <a:ext cx="480" cy="480"/>
            </a:xfrm>
            <a:custGeom>
              <a:avLst/>
              <a:gdLst>
                <a:gd name="T0" fmla="*/ 428 w 960"/>
                <a:gd name="T1" fmla="*/ 196 h 960"/>
                <a:gd name="T2" fmla="*/ 335 w 960"/>
                <a:gd name="T3" fmla="*/ 231 h 960"/>
                <a:gd name="T4" fmla="*/ 258 w 960"/>
                <a:gd name="T5" fmla="*/ 295 h 960"/>
                <a:gd name="T6" fmla="*/ 209 w 960"/>
                <a:gd name="T7" fmla="*/ 379 h 960"/>
                <a:gd name="T8" fmla="*/ 191 w 960"/>
                <a:gd name="T9" fmla="*/ 481 h 960"/>
                <a:gd name="T10" fmla="*/ 209 w 960"/>
                <a:gd name="T11" fmla="*/ 581 h 960"/>
                <a:gd name="T12" fmla="*/ 258 w 960"/>
                <a:gd name="T13" fmla="*/ 665 h 960"/>
                <a:gd name="T14" fmla="*/ 335 w 960"/>
                <a:gd name="T15" fmla="*/ 728 h 960"/>
                <a:gd name="T16" fmla="*/ 428 w 960"/>
                <a:gd name="T17" fmla="*/ 763 h 960"/>
                <a:gd name="T18" fmla="*/ 532 w 960"/>
                <a:gd name="T19" fmla="*/ 763 h 960"/>
                <a:gd name="T20" fmla="*/ 625 w 960"/>
                <a:gd name="T21" fmla="*/ 728 h 960"/>
                <a:gd name="T22" fmla="*/ 699 w 960"/>
                <a:gd name="T23" fmla="*/ 665 h 960"/>
                <a:gd name="T24" fmla="*/ 749 w 960"/>
                <a:gd name="T25" fmla="*/ 581 h 960"/>
                <a:gd name="T26" fmla="*/ 767 w 960"/>
                <a:gd name="T27" fmla="*/ 481 h 960"/>
                <a:gd name="T28" fmla="*/ 749 w 960"/>
                <a:gd name="T29" fmla="*/ 379 h 960"/>
                <a:gd name="T30" fmla="*/ 699 w 960"/>
                <a:gd name="T31" fmla="*/ 295 h 960"/>
                <a:gd name="T32" fmla="*/ 625 w 960"/>
                <a:gd name="T33" fmla="*/ 231 h 960"/>
                <a:gd name="T34" fmla="*/ 532 w 960"/>
                <a:gd name="T35" fmla="*/ 196 h 960"/>
                <a:gd name="T36" fmla="*/ 479 w 960"/>
                <a:gd name="T37" fmla="*/ 0 h 960"/>
                <a:gd name="T38" fmla="*/ 617 w 960"/>
                <a:gd name="T39" fmla="*/ 20 h 960"/>
                <a:gd name="T40" fmla="*/ 741 w 960"/>
                <a:gd name="T41" fmla="*/ 78 h 960"/>
                <a:gd name="T42" fmla="*/ 841 w 960"/>
                <a:gd name="T43" fmla="*/ 165 h 960"/>
                <a:gd name="T44" fmla="*/ 914 w 960"/>
                <a:gd name="T45" fmla="*/ 278 h 960"/>
                <a:gd name="T46" fmla="*/ 954 w 960"/>
                <a:gd name="T47" fmla="*/ 410 h 960"/>
                <a:gd name="T48" fmla="*/ 954 w 960"/>
                <a:gd name="T49" fmla="*/ 550 h 960"/>
                <a:gd name="T50" fmla="*/ 914 w 960"/>
                <a:gd name="T51" fmla="*/ 683 h 960"/>
                <a:gd name="T52" fmla="*/ 841 w 960"/>
                <a:gd name="T53" fmla="*/ 794 h 960"/>
                <a:gd name="T54" fmla="*/ 741 w 960"/>
                <a:gd name="T55" fmla="*/ 881 h 960"/>
                <a:gd name="T56" fmla="*/ 617 w 960"/>
                <a:gd name="T57" fmla="*/ 940 h 960"/>
                <a:gd name="T58" fmla="*/ 479 w 960"/>
                <a:gd name="T59" fmla="*/ 960 h 960"/>
                <a:gd name="T60" fmla="*/ 340 w 960"/>
                <a:gd name="T61" fmla="*/ 940 h 960"/>
                <a:gd name="T62" fmla="*/ 218 w 960"/>
                <a:gd name="T63" fmla="*/ 881 h 960"/>
                <a:gd name="T64" fmla="*/ 118 w 960"/>
                <a:gd name="T65" fmla="*/ 794 h 960"/>
                <a:gd name="T66" fmla="*/ 44 w 960"/>
                <a:gd name="T67" fmla="*/ 683 h 960"/>
                <a:gd name="T68" fmla="*/ 5 w 960"/>
                <a:gd name="T69" fmla="*/ 550 h 960"/>
                <a:gd name="T70" fmla="*/ 5 w 960"/>
                <a:gd name="T71" fmla="*/ 410 h 960"/>
                <a:gd name="T72" fmla="*/ 44 w 960"/>
                <a:gd name="T73" fmla="*/ 278 h 960"/>
                <a:gd name="T74" fmla="*/ 118 w 960"/>
                <a:gd name="T75" fmla="*/ 165 h 960"/>
                <a:gd name="T76" fmla="*/ 218 w 960"/>
                <a:gd name="T77" fmla="*/ 78 h 960"/>
                <a:gd name="T78" fmla="*/ 340 w 960"/>
                <a:gd name="T79" fmla="*/ 20 h 960"/>
                <a:gd name="T80" fmla="*/ 479 w 960"/>
                <a:gd name="T81" fmla="*/ 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60" h="960">
                  <a:moveTo>
                    <a:pt x="479" y="191"/>
                  </a:moveTo>
                  <a:lnTo>
                    <a:pt x="428" y="196"/>
                  </a:lnTo>
                  <a:lnTo>
                    <a:pt x="379" y="209"/>
                  </a:lnTo>
                  <a:lnTo>
                    <a:pt x="335" y="231"/>
                  </a:lnTo>
                  <a:lnTo>
                    <a:pt x="293" y="260"/>
                  </a:lnTo>
                  <a:lnTo>
                    <a:pt x="258" y="295"/>
                  </a:lnTo>
                  <a:lnTo>
                    <a:pt x="231" y="335"/>
                  </a:lnTo>
                  <a:lnTo>
                    <a:pt x="209" y="379"/>
                  </a:lnTo>
                  <a:lnTo>
                    <a:pt x="197" y="428"/>
                  </a:lnTo>
                  <a:lnTo>
                    <a:pt x="191" y="481"/>
                  </a:lnTo>
                  <a:lnTo>
                    <a:pt x="197" y="532"/>
                  </a:lnTo>
                  <a:lnTo>
                    <a:pt x="209" y="581"/>
                  </a:lnTo>
                  <a:lnTo>
                    <a:pt x="231" y="625"/>
                  </a:lnTo>
                  <a:lnTo>
                    <a:pt x="258" y="665"/>
                  </a:lnTo>
                  <a:lnTo>
                    <a:pt x="293" y="699"/>
                  </a:lnTo>
                  <a:lnTo>
                    <a:pt x="335" y="728"/>
                  </a:lnTo>
                  <a:lnTo>
                    <a:pt x="379" y="750"/>
                  </a:lnTo>
                  <a:lnTo>
                    <a:pt x="428" y="763"/>
                  </a:lnTo>
                  <a:lnTo>
                    <a:pt x="479" y="768"/>
                  </a:lnTo>
                  <a:lnTo>
                    <a:pt x="532" y="763"/>
                  </a:lnTo>
                  <a:lnTo>
                    <a:pt x="579" y="750"/>
                  </a:lnTo>
                  <a:lnTo>
                    <a:pt x="625" y="728"/>
                  </a:lnTo>
                  <a:lnTo>
                    <a:pt x="665" y="699"/>
                  </a:lnTo>
                  <a:lnTo>
                    <a:pt x="699" y="665"/>
                  </a:lnTo>
                  <a:lnTo>
                    <a:pt x="729" y="625"/>
                  </a:lnTo>
                  <a:lnTo>
                    <a:pt x="749" y="581"/>
                  </a:lnTo>
                  <a:lnTo>
                    <a:pt x="763" y="532"/>
                  </a:lnTo>
                  <a:lnTo>
                    <a:pt x="767" y="481"/>
                  </a:lnTo>
                  <a:lnTo>
                    <a:pt x="763" y="428"/>
                  </a:lnTo>
                  <a:lnTo>
                    <a:pt x="749" y="379"/>
                  </a:lnTo>
                  <a:lnTo>
                    <a:pt x="729" y="335"/>
                  </a:lnTo>
                  <a:lnTo>
                    <a:pt x="699" y="295"/>
                  </a:lnTo>
                  <a:lnTo>
                    <a:pt x="665" y="260"/>
                  </a:lnTo>
                  <a:lnTo>
                    <a:pt x="625" y="231"/>
                  </a:lnTo>
                  <a:lnTo>
                    <a:pt x="579" y="209"/>
                  </a:lnTo>
                  <a:lnTo>
                    <a:pt x="532" y="196"/>
                  </a:lnTo>
                  <a:lnTo>
                    <a:pt x="479" y="191"/>
                  </a:lnTo>
                  <a:close/>
                  <a:moveTo>
                    <a:pt x="479" y="0"/>
                  </a:moveTo>
                  <a:lnTo>
                    <a:pt x="550" y="5"/>
                  </a:lnTo>
                  <a:lnTo>
                    <a:pt x="617" y="20"/>
                  </a:lnTo>
                  <a:lnTo>
                    <a:pt x="681" y="45"/>
                  </a:lnTo>
                  <a:lnTo>
                    <a:pt x="741" y="78"/>
                  </a:lnTo>
                  <a:lnTo>
                    <a:pt x="794" y="118"/>
                  </a:lnTo>
                  <a:lnTo>
                    <a:pt x="841" y="165"/>
                  </a:lnTo>
                  <a:lnTo>
                    <a:pt x="882" y="218"/>
                  </a:lnTo>
                  <a:lnTo>
                    <a:pt x="914" y="278"/>
                  </a:lnTo>
                  <a:lnTo>
                    <a:pt x="940" y="342"/>
                  </a:lnTo>
                  <a:lnTo>
                    <a:pt x="954" y="410"/>
                  </a:lnTo>
                  <a:lnTo>
                    <a:pt x="960" y="481"/>
                  </a:lnTo>
                  <a:lnTo>
                    <a:pt x="954" y="550"/>
                  </a:lnTo>
                  <a:lnTo>
                    <a:pt x="940" y="619"/>
                  </a:lnTo>
                  <a:lnTo>
                    <a:pt x="914" y="683"/>
                  </a:lnTo>
                  <a:lnTo>
                    <a:pt x="882" y="741"/>
                  </a:lnTo>
                  <a:lnTo>
                    <a:pt x="841" y="794"/>
                  </a:lnTo>
                  <a:lnTo>
                    <a:pt x="794" y="841"/>
                  </a:lnTo>
                  <a:lnTo>
                    <a:pt x="741" y="881"/>
                  </a:lnTo>
                  <a:lnTo>
                    <a:pt x="681" y="914"/>
                  </a:lnTo>
                  <a:lnTo>
                    <a:pt x="617" y="940"/>
                  </a:lnTo>
                  <a:lnTo>
                    <a:pt x="550" y="954"/>
                  </a:lnTo>
                  <a:lnTo>
                    <a:pt x="479" y="960"/>
                  </a:lnTo>
                  <a:lnTo>
                    <a:pt x="408" y="954"/>
                  </a:lnTo>
                  <a:lnTo>
                    <a:pt x="340" y="940"/>
                  </a:lnTo>
                  <a:lnTo>
                    <a:pt x="277" y="914"/>
                  </a:lnTo>
                  <a:lnTo>
                    <a:pt x="218" y="881"/>
                  </a:lnTo>
                  <a:lnTo>
                    <a:pt x="166" y="841"/>
                  </a:lnTo>
                  <a:lnTo>
                    <a:pt x="118" y="794"/>
                  </a:lnTo>
                  <a:lnTo>
                    <a:pt x="76" y="741"/>
                  </a:lnTo>
                  <a:lnTo>
                    <a:pt x="44" y="683"/>
                  </a:lnTo>
                  <a:lnTo>
                    <a:pt x="20" y="619"/>
                  </a:lnTo>
                  <a:lnTo>
                    <a:pt x="5" y="550"/>
                  </a:lnTo>
                  <a:lnTo>
                    <a:pt x="0" y="481"/>
                  </a:lnTo>
                  <a:lnTo>
                    <a:pt x="5" y="410"/>
                  </a:lnTo>
                  <a:lnTo>
                    <a:pt x="20" y="342"/>
                  </a:lnTo>
                  <a:lnTo>
                    <a:pt x="44" y="278"/>
                  </a:lnTo>
                  <a:lnTo>
                    <a:pt x="76" y="218"/>
                  </a:lnTo>
                  <a:lnTo>
                    <a:pt x="118" y="165"/>
                  </a:lnTo>
                  <a:lnTo>
                    <a:pt x="166" y="118"/>
                  </a:lnTo>
                  <a:lnTo>
                    <a:pt x="218" y="78"/>
                  </a:lnTo>
                  <a:lnTo>
                    <a:pt x="277" y="45"/>
                  </a:lnTo>
                  <a:lnTo>
                    <a:pt x="340" y="20"/>
                  </a:lnTo>
                  <a:lnTo>
                    <a:pt x="408" y="5"/>
                  </a:lnTo>
                  <a:lnTo>
                    <a:pt x="4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0" name="Freeform 43"/>
            <p:cNvSpPr>
              <a:spLocks noEditPoints="1"/>
            </p:cNvSpPr>
            <p:nvPr/>
          </p:nvSpPr>
          <p:spPr bwMode="auto">
            <a:xfrm>
              <a:off x="3531" y="1750"/>
              <a:ext cx="618" cy="618"/>
            </a:xfrm>
            <a:custGeom>
              <a:avLst/>
              <a:gdLst>
                <a:gd name="T0" fmla="*/ 549 w 1236"/>
                <a:gd name="T1" fmla="*/ 197 h 1235"/>
                <a:gd name="T2" fmla="*/ 423 w 1236"/>
                <a:gd name="T3" fmla="*/ 239 h 1235"/>
                <a:gd name="T4" fmla="*/ 317 w 1236"/>
                <a:gd name="T5" fmla="*/ 317 h 1235"/>
                <a:gd name="T6" fmla="*/ 239 w 1236"/>
                <a:gd name="T7" fmla="*/ 421 h 1235"/>
                <a:gd name="T8" fmla="*/ 197 w 1236"/>
                <a:gd name="T9" fmla="*/ 549 h 1235"/>
                <a:gd name="T10" fmla="*/ 197 w 1236"/>
                <a:gd name="T11" fmla="*/ 687 h 1235"/>
                <a:gd name="T12" fmla="*/ 239 w 1236"/>
                <a:gd name="T13" fmla="*/ 813 h 1235"/>
                <a:gd name="T14" fmla="*/ 317 w 1236"/>
                <a:gd name="T15" fmla="*/ 918 h 1235"/>
                <a:gd name="T16" fmla="*/ 423 w 1236"/>
                <a:gd name="T17" fmla="*/ 997 h 1235"/>
                <a:gd name="T18" fmla="*/ 549 w 1236"/>
                <a:gd name="T19" fmla="*/ 1039 h 1235"/>
                <a:gd name="T20" fmla="*/ 687 w 1236"/>
                <a:gd name="T21" fmla="*/ 1039 h 1235"/>
                <a:gd name="T22" fmla="*/ 813 w 1236"/>
                <a:gd name="T23" fmla="*/ 997 h 1235"/>
                <a:gd name="T24" fmla="*/ 919 w 1236"/>
                <a:gd name="T25" fmla="*/ 918 h 1235"/>
                <a:gd name="T26" fmla="*/ 997 w 1236"/>
                <a:gd name="T27" fmla="*/ 813 h 1235"/>
                <a:gd name="T28" fmla="*/ 1039 w 1236"/>
                <a:gd name="T29" fmla="*/ 687 h 1235"/>
                <a:gd name="T30" fmla="*/ 1039 w 1236"/>
                <a:gd name="T31" fmla="*/ 549 h 1235"/>
                <a:gd name="T32" fmla="*/ 997 w 1236"/>
                <a:gd name="T33" fmla="*/ 421 h 1235"/>
                <a:gd name="T34" fmla="*/ 919 w 1236"/>
                <a:gd name="T35" fmla="*/ 317 h 1235"/>
                <a:gd name="T36" fmla="*/ 813 w 1236"/>
                <a:gd name="T37" fmla="*/ 239 h 1235"/>
                <a:gd name="T38" fmla="*/ 687 w 1236"/>
                <a:gd name="T39" fmla="*/ 197 h 1235"/>
                <a:gd name="T40" fmla="*/ 618 w 1236"/>
                <a:gd name="T41" fmla="*/ 0 h 1235"/>
                <a:gd name="T42" fmla="*/ 782 w 1236"/>
                <a:gd name="T43" fmla="*/ 22 h 1235"/>
                <a:gd name="T44" fmla="*/ 930 w 1236"/>
                <a:gd name="T45" fmla="*/ 84 h 1235"/>
                <a:gd name="T46" fmla="*/ 1055 w 1236"/>
                <a:gd name="T47" fmla="*/ 181 h 1235"/>
                <a:gd name="T48" fmla="*/ 1152 w 1236"/>
                <a:gd name="T49" fmla="*/ 306 h 1235"/>
                <a:gd name="T50" fmla="*/ 1214 w 1236"/>
                <a:gd name="T51" fmla="*/ 454 h 1235"/>
                <a:gd name="T52" fmla="*/ 1236 w 1236"/>
                <a:gd name="T53" fmla="*/ 618 h 1235"/>
                <a:gd name="T54" fmla="*/ 1214 w 1236"/>
                <a:gd name="T55" fmla="*/ 782 h 1235"/>
                <a:gd name="T56" fmla="*/ 1152 w 1236"/>
                <a:gd name="T57" fmla="*/ 929 h 1235"/>
                <a:gd name="T58" fmla="*/ 1055 w 1236"/>
                <a:gd name="T59" fmla="*/ 1055 h 1235"/>
                <a:gd name="T60" fmla="*/ 930 w 1236"/>
                <a:gd name="T61" fmla="*/ 1152 h 1235"/>
                <a:gd name="T62" fmla="*/ 782 w 1236"/>
                <a:gd name="T63" fmla="*/ 1214 h 1235"/>
                <a:gd name="T64" fmla="*/ 618 w 1236"/>
                <a:gd name="T65" fmla="*/ 1235 h 1235"/>
                <a:gd name="T66" fmla="*/ 454 w 1236"/>
                <a:gd name="T67" fmla="*/ 1214 h 1235"/>
                <a:gd name="T68" fmla="*/ 306 w 1236"/>
                <a:gd name="T69" fmla="*/ 1152 h 1235"/>
                <a:gd name="T70" fmla="*/ 181 w 1236"/>
                <a:gd name="T71" fmla="*/ 1055 h 1235"/>
                <a:gd name="T72" fmla="*/ 84 w 1236"/>
                <a:gd name="T73" fmla="*/ 929 h 1235"/>
                <a:gd name="T74" fmla="*/ 22 w 1236"/>
                <a:gd name="T75" fmla="*/ 782 h 1235"/>
                <a:gd name="T76" fmla="*/ 0 w 1236"/>
                <a:gd name="T77" fmla="*/ 618 h 1235"/>
                <a:gd name="T78" fmla="*/ 22 w 1236"/>
                <a:gd name="T79" fmla="*/ 454 h 1235"/>
                <a:gd name="T80" fmla="*/ 84 w 1236"/>
                <a:gd name="T81" fmla="*/ 306 h 1235"/>
                <a:gd name="T82" fmla="*/ 181 w 1236"/>
                <a:gd name="T83" fmla="*/ 181 h 1235"/>
                <a:gd name="T84" fmla="*/ 306 w 1236"/>
                <a:gd name="T85" fmla="*/ 84 h 1235"/>
                <a:gd name="T86" fmla="*/ 454 w 1236"/>
                <a:gd name="T87" fmla="*/ 22 h 1235"/>
                <a:gd name="T88" fmla="*/ 618 w 1236"/>
                <a:gd name="T89" fmla="*/ 0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36" h="1235">
                  <a:moveTo>
                    <a:pt x="618" y="191"/>
                  </a:moveTo>
                  <a:lnTo>
                    <a:pt x="549" y="197"/>
                  </a:lnTo>
                  <a:lnTo>
                    <a:pt x="483" y="213"/>
                  </a:lnTo>
                  <a:lnTo>
                    <a:pt x="423" y="239"/>
                  </a:lnTo>
                  <a:lnTo>
                    <a:pt x="367" y="273"/>
                  </a:lnTo>
                  <a:lnTo>
                    <a:pt x="317" y="317"/>
                  </a:lnTo>
                  <a:lnTo>
                    <a:pt x="274" y="366"/>
                  </a:lnTo>
                  <a:lnTo>
                    <a:pt x="239" y="421"/>
                  </a:lnTo>
                  <a:lnTo>
                    <a:pt x="214" y="483"/>
                  </a:lnTo>
                  <a:lnTo>
                    <a:pt x="197" y="549"/>
                  </a:lnTo>
                  <a:lnTo>
                    <a:pt x="192" y="618"/>
                  </a:lnTo>
                  <a:lnTo>
                    <a:pt x="197" y="687"/>
                  </a:lnTo>
                  <a:lnTo>
                    <a:pt x="214" y="753"/>
                  </a:lnTo>
                  <a:lnTo>
                    <a:pt x="239" y="813"/>
                  </a:lnTo>
                  <a:lnTo>
                    <a:pt x="274" y="869"/>
                  </a:lnTo>
                  <a:lnTo>
                    <a:pt x="317" y="918"/>
                  </a:lnTo>
                  <a:lnTo>
                    <a:pt x="367" y="962"/>
                  </a:lnTo>
                  <a:lnTo>
                    <a:pt x="423" y="997"/>
                  </a:lnTo>
                  <a:lnTo>
                    <a:pt x="483" y="1022"/>
                  </a:lnTo>
                  <a:lnTo>
                    <a:pt x="549" y="1039"/>
                  </a:lnTo>
                  <a:lnTo>
                    <a:pt x="618" y="1044"/>
                  </a:lnTo>
                  <a:lnTo>
                    <a:pt x="687" y="1039"/>
                  </a:lnTo>
                  <a:lnTo>
                    <a:pt x="753" y="1022"/>
                  </a:lnTo>
                  <a:lnTo>
                    <a:pt x="813" y="997"/>
                  </a:lnTo>
                  <a:lnTo>
                    <a:pt x="869" y="962"/>
                  </a:lnTo>
                  <a:lnTo>
                    <a:pt x="919" y="918"/>
                  </a:lnTo>
                  <a:lnTo>
                    <a:pt x="962" y="869"/>
                  </a:lnTo>
                  <a:lnTo>
                    <a:pt x="997" y="813"/>
                  </a:lnTo>
                  <a:lnTo>
                    <a:pt x="1022" y="753"/>
                  </a:lnTo>
                  <a:lnTo>
                    <a:pt x="1039" y="687"/>
                  </a:lnTo>
                  <a:lnTo>
                    <a:pt x="1044" y="618"/>
                  </a:lnTo>
                  <a:lnTo>
                    <a:pt x="1039" y="549"/>
                  </a:lnTo>
                  <a:lnTo>
                    <a:pt x="1022" y="483"/>
                  </a:lnTo>
                  <a:lnTo>
                    <a:pt x="997" y="421"/>
                  </a:lnTo>
                  <a:lnTo>
                    <a:pt x="962" y="366"/>
                  </a:lnTo>
                  <a:lnTo>
                    <a:pt x="919" y="317"/>
                  </a:lnTo>
                  <a:lnTo>
                    <a:pt x="869" y="273"/>
                  </a:lnTo>
                  <a:lnTo>
                    <a:pt x="813" y="239"/>
                  </a:lnTo>
                  <a:lnTo>
                    <a:pt x="753" y="213"/>
                  </a:lnTo>
                  <a:lnTo>
                    <a:pt x="687" y="197"/>
                  </a:lnTo>
                  <a:lnTo>
                    <a:pt x="618" y="191"/>
                  </a:lnTo>
                  <a:close/>
                  <a:moveTo>
                    <a:pt x="618" y="0"/>
                  </a:moveTo>
                  <a:lnTo>
                    <a:pt x="702" y="6"/>
                  </a:lnTo>
                  <a:lnTo>
                    <a:pt x="782" y="22"/>
                  </a:lnTo>
                  <a:lnTo>
                    <a:pt x="858" y="48"/>
                  </a:lnTo>
                  <a:lnTo>
                    <a:pt x="930" y="84"/>
                  </a:lnTo>
                  <a:lnTo>
                    <a:pt x="995" y="128"/>
                  </a:lnTo>
                  <a:lnTo>
                    <a:pt x="1055" y="181"/>
                  </a:lnTo>
                  <a:lnTo>
                    <a:pt x="1106" y="241"/>
                  </a:lnTo>
                  <a:lnTo>
                    <a:pt x="1152" y="306"/>
                  </a:lnTo>
                  <a:lnTo>
                    <a:pt x="1186" y="377"/>
                  </a:lnTo>
                  <a:lnTo>
                    <a:pt x="1214" y="454"/>
                  </a:lnTo>
                  <a:lnTo>
                    <a:pt x="1230" y="534"/>
                  </a:lnTo>
                  <a:lnTo>
                    <a:pt x="1236" y="618"/>
                  </a:lnTo>
                  <a:lnTo>
                    <a:pt x="1230" y="702"/>
                  </a:lnTo>
                  <a:lnTo>
                    <a:pt x="1214" y="782"/>
                  </a:lnTo>
                  <a:lnTo>
                    <a:pt x="1186" y="858"/>
                  </a:lnTo>
                  <a:lnTo>
                    <a:pt x="1152" y="929"/>
                  </a:lnTo>
                  <a:lnTo>
                    <a:pt x="1106" y="995"/>
                  </a:lnTo>
                  <a:lnTo>
                    <a:pt x="1055" y="1055"/>
                  </a:lnTo>
                  <a:lnTo>
                    <a:pt x="995" y="1106"/>
                  </a:lnTo>
                  <a:lnTo>
                    <a:pt x="930" y="1152"/>
                  </a:lnTo>
                  <a:lnTo>
                    <a:pt x="858" y="1186"/>
                  </a:lnTo>
                  <a:lnTo>
                    <a:pt x="782" y="1214"/>
                  </a:lnTo>
                  <a:lnTo>
                    <a:pt x="702" y="1230"/>
                  </a:lnTo>
                  <a:lnTo>
                    <a:pt x="618" y="1235"/>
                  </a:lnTo>
                  <a:lnTo>
                    <a:pt x="534" y="1230"/>
                  </a:lnTo>
                  <a:lnTo>
                    <a:pt x="454" y="1214"/>
                  </a:lnTo>
                  <a:lnTo>
                    <a:pt x="378" y="1186"/>
                  </a:lnTo>
                  <a:lnTo>
                    <a:pt x="306" y="1152"/>
                  </a:lnTo>
                  <a:lnTo>
                    <a:pt x="241" y="1106"/>
                  </a:lnTo>
                  <a:lnTo>
                    <a:pt x="181" y="1055"/>
                  </a:lnTo>
                  <a:lnTo>
                    <a:pt x="130" y="995"/>
                  </a:lnTo>
                  <a:lnTo>
                    <a:pt x="84" y="929"/>
                  </a:lnTo>
                  <a:lnTo>
                    <a:pt x="50" y="858"/>
                  </a:lnTo>
                  <a:lnTo>
                    <a:pt x="22" y="782"/>
                  </a:lnTo>
                  <a:lnTo>
                    <a:pt x="6" y="702"/>
                  </a:lnTo>
                  <a:lnTo>
                    <a:pt x="0" y="618"/>
                  </a:lnTo>
                  <a:lnTo>
                    <a:pt x="6" y="534"/>
                  </a:lnTo>
                  <a:lnTo>
                    <a:pt x="22" y="454"/>
                  </a:lnTo>
                  <a:lnTo>
                    <a:pt x="50" y="377"/>
                  </a:lnTo>
                  <a:lnTo>
                    <a:pt x="84" y="306"/>
                  </a:lnTo>
                  <a:lnTo>
                    <a:pt x="130" y="241"/>
                  </a:lnTo>
                  <a:lnTo>
                    <a:pt x="181" y="181"/>
                  </a:lnTo>
                  <a:lnTo>
                    <a:pt x="241" y="128"/>
                  </a:lnTo>
                  <a:lnTo>
                    <a:pt x="306" y="84"/>
                  </a:lnTo>
                  <a:lnTo>
                    <a:pt x="378" y="48"/>
                  </a:lnTo>
                  <a:lnTo>
                    <a:pt x="454" y="22"/>
                  </a:lnTo>
                  <a:lnTo>
                    <a:pt x="534" y="6"/>
                  </a:lnTo>
                  <a:lnTo>
                    <a:pt x="6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1" name="Freeform 44"/>
            <p:cNvSpPr>
              <a:spLocks noEditPoints="1"/>
            </p:cNvSpPr>
            <p:nvPr/>
          </p:nvSpPr>
          <p:spPr bwMode="auto">
            <a:xfrm>
              <a:off x="3319" y="2463"/>
              <a:ext cx="1042" cy="570"/>
            </a:xfrm>
            <a:custGeom>
              <a:avLst/>
              <a:gdLst>
                <a:gd name="T0" fmla="*/ 944 w 2084"/>
                <a:gd name="T1" fmla="*/ 198 h 1138"/>
                <a:gd name="T2" fmla="*/ 754 w 2084"/>
                <a:gd name="T3" fmla="*/ 242 h 1138"/>
                <a:gd name="T4" fmla="*/ 585 w 2084"/>
                <a:gd name="T5" fmla="*/ 326 h 1138"/>
                <a:gd name="T6" fmla="*/ 441 w 2084"/>
                <a:gd name="T7" fmla="*/ 442 h 1138"/>
                <a:gd name="T8" fmla="*/ 324 w 2084"/>
                <a:gd name="T9" fmla="*/ 588 h 1138"/>
                <a:gd name="T10" fmla="*/ 240 w 2084"/>
                <a:gd name="T11" fmla="*/ 758 h 1138"/>
                <a:gd name="T12" fmla="*/ 197 w 2084"/>
                <a:gd name="T13" fmla="*/ 947 h 1138"/>
                <a:gd name="T14" fmla="*/ 1871 w 2084"/>
                <a:gd name="T15" fmla="*/ 851 h 1138"/>
                <a:gd name="T16" fmla="*/ 1807 w 2084"/>
                <a:gd name="T17" fmla="*/ 670 h 1138"/>
                <a:gd name="T18" fmla="*/ 1707 w 2084"/>
                <a:gd name="T19" fmla="*/ 512 h 1138"/>
                <a:gd name="T20" fmla="*/ 1574 w 2084"/>
                <a:gd name="T21" fmla="*/ 380 h 1138"/>
                <a:gd name="T22" fmla="*/ 1415 w 2084"/>
                <a:gd name="T23" fmla="*/ 278 h 1138"/>
                <a:gd name="T24" fmla="*/ 1237 w 2084"/>
                <a:gd name="T25" fmla="*/ 215 h 1138"/>
                <a:gd name="T26" fmla="*/ 1042 w 2084"/>
                <a:gd name="T27" fmla="*/ 193 h 1138"/>
                <a:gd name="T28" fmla="*/ 1148 w 2084"/>
                <a:gd name="T29" fmla="*/ 5 h 1138"/>
                <a:gd name="T30" fmla="*/ 1352 w 2084"/>
                <a:gd name="T31" fmla="*/ 47 h 1138"/>
                <a:gd name="T32" fmla="*/ 1538 w 2084"/>
                <a:gd name="T33" fmla="*/ 125 h 1138"/>
                <a:gd name="T34" fmla="*/ 1705 w 2084"/>
                <a:gd name="T35" fmla="*/ 238 h 1138"/>
                <a:gd name="T36" fmla="*/ 1845 w 2084"/>
                <a:gd name="T37" fmla="*/ 380 h 1138"/>
                <a:gd name="T38" fmla="*/ 1958 w 2084"/>
                <a:gd name="T39" fmla="*/ 546 h 1138"/>
                <a:gd name="T40" fmla="*/ 2037 w 2084"/>
                <a:gd name="T41" fmla="*/ 732 h 1138"/>
                <a:gd name="T42" fmla="*/ 2079 w 2084"/>
                <a:gd name="T43" fmla="*/ 936 h 1138"/>
                <a:gd name="T44" fmla="*/ 2079 w 2084"/>
                <a:gd name="T45" fmla="*/ 1073 h 1138"/>
                <a:gd name="T46" fmla="*/ 2044 w 2084"/>
                <a:gd name="T47" fmla="*/ 1120 h 1138"/>
                <a:gd name="T48" fmla="*/ 1988 w 2084"/>
                <a:gd name="T49" fmla="*/ 1138 h 1138"/>
                <a:gd name="T50" fmla="*/ 66 w 2084"/>
                <a:gd name="T51" fmla="*/ 1133 h 1138"/>
                <a:gd name="T52" fmla="*/ 18 w 2084"/>
                <a:gd name="T53" fmla="*/ 1098 h 1138"/>
                <a:gd name="T54" fmla="*/ 0 w 2084"/>
                <a:gd name="T55" fmla="*/ 1042 h 1138"/>
                <a:gd name="T56" fmla="*/ 22 w 2084"/>
                <a:gd name="T57" fmla="*/ 832 h 1138"/>
                <a:gd name="T58" fmla="*/ 82 w 2084"/>
                <a:gd name="T59" fmla="*/ 637 h 1138"/>
                <a:gd name="T60" fmla="*/ 178 w 2084"/>
                <a:gd name="T61" fmla="*/ 461 h 1138"/>
                <a:gd name="T62" fmla="*/ 306 w 2084"/>
                <a:gd name="T63" fmla="*/ 306 h 1138"/>
                <a:gd name="T64" fmla="*/ 459 w 2084"/>
                <a:gd name="T65" fmla="*/ 178 h 1138"/>
                <a:gd name="T66" fmla="*/ 638 w 2084"/>
                <a:gd name="T67" fmla="*/ 82 h 1138"/>
                <a:gd name="T68" fmla="*/ 832 w 2084"/>
                <a:gd name="T69" fmla="*/ 22 h 1138"/>
                <a:gd name="T70" fmla="*/ 1042 w 2084"/>
                <a:gd name="T71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84" h="1138">
                  <a:moveTo>
                    <a:pt x="1042" y="193"/>
                  </a:moveTo>
                  <a:lnTo>
                    <a:pt x="944" y="198"/>
                  </a:lnTo>
                  <a:lnTo>
                    <a:pt x="847" y="215"/>
                  </a:lnTo>
                  <a:lnTo>
                    <a:pt x="754" y="242"/>
                  </a:lnTo>
                  <a:lnTo>
                    <a:pt x="669" y="278"/>
                  </a:lnTo>
                  <a:lnTo>
                    <a:pt x="585" y="326"/>
                  </a:lnTo>
                  <a:lnTo>
                    <a:pt x="510" y="380"/>
                  </a:lnTo>
                  <a:lnTo>
                    <a:pt x="441" y="442"/>
                  </a:lnTo>
                  <a:lnTo>
                    <a:pt x="377" y="512"/>
                  </a:lnTo>
                  <a:lnTo>
                    <a:pt x="324" y="588"/>
                  </a:lnTo>
                  <a:lnTo>
                    <a:pt x="277" y="670"/>
                  </a:lnTo>
                  <a:lnTo>
                    <a:pt x="240" y="758"/>
                  </a:lnTo>
                  <a:lnTo>
                    <a:pt x="213" y="851"/>
                  </a:lnTo>
                  <a:lnTo>
                    <a:pt x="197" y="947"/>
                  </a:lnTo>
                  <a:lnTo>
                    <a:pt x="1887" y="947"/>
                  </a:lnTo>
                  <a:lnTo>
                    <a:pt x="1871" y="851"/>
                  </a:lnTo>
                  <a:lnTo>
                    <a:pt x="1844" y="758"/>
                  </a:lnTo>
                  <a:lnTo>
                    <a:pt x="1807" y="670"/>
                  </a:lnTo>
                  <a:lnTo>
                    <a:pt x="1760" y="588"/>
                  </a:lnTo>
                  <a:lnTo>
                    <a:pt x="1707" y="512"/>
                  </a:lnTo>
                  <a:lnTo>
                    <a:pt x="1643" y="442"/>
                  </a:lnTo>
                  <a:lnTo>
                    <a:pt x="1574" y="380"/>
                  </a:lnTo>
                  <a:lnTo>
                    <a:pt x="1499" y="326"/>
                  </a:lnTo>
                  <a:lnTo>
                    <a:pt x="1415" y="278"/>
                  </a:lnTo>
                  <a:lnTo>
                    <a:pt x="1330" y="242"/>
                  </a:lnTo>
                  <a:lnTo>
                    <a:pt x="1237" y="215"/>
                  </a:lnTo>
                  <a:lnTo>
                    <a:pt x="1140" y="198"/>
                  </a:lnTo>
                  <a:lnTo>
                    <a:pt x="1042" y="193"/>
                  </a:lnTo>
                  <a:close/>
                  <a:moveTo>
                    <a:pt x="1042" y="0"/>
                  </a:moveTo>
                  <a:lnTo>
                    <a:pt x="1148" y="5"/>
                  </a:lnTo>
                  <a:lnTo>
                    <a:pt x="1252" y="22"/>
                  </a:lnTo>
                  <a:lnTo>
                    <a:pt x="1352" y="47"/>
                  </a:lnTo>
                  <a:lnTo>
                    <a:pt x="1446" y="82"/>
                  </a:lnTo>
                  <a:lnTo>
                    <a:pt x="1538" y="125"/>
                  </a:lnTo>
                  <a:lnTo>
                    <a:pt x="1625" y="178"/>
                  </a:lnTo>
                  <a:lnTo>
                    <a:pt x="1705" y="238"/>
                  </a:lnTo>
                  <a:lnTo>
                    <a:pt x="1778" y="306"/>
                  </a:lnTo>
                  <a:lnTo>
                    <a:pt x="1845" y="380"/>
                  </a:lnTo>
                  <a:lnTo>
                    <a:pt x="1906" y="461"/>
                  </a:lnTo>
                  <a:lnTo>
                    <a:pt x="1958" y="546"/>
                  </a:lnTo>
                  <a:lnTo>
                    <a:pt x="2002" y="637"/>
                  </a:lnTo>
                  <a:lnTo>
                    <a:pt x="2037" y="732"/>
                  </a:lnTo>
                  <a:lnTo>
                    <a:pt x="2062" y="832"/>
                  </a:lnTo>
                  <a:lnTo>
                    <a:pt x="2079" y="936"/>
                  </a:lnTo>
                  <a:lnTo>
                    <a:pt x="2084" y="1042"/>
                  </a:lnTo>
                  <a:lnTo>
                    <a:pt x="2079" y="1073"/>
                  </a:lnTo>
                  <a:lnTo>
                    <a:pt x="2066" y="1098"/>
                  </a:lnTo>
                  <a:lnTo>
                    <a:pt x="2044" y="1120"/>
                  </a:lnTo>
                  <a:lnTo>
                    <a:pt x="2018" y="1133"/>
                  </a:lnTo>
                  <a:lnTo>
                    <a:pt x="1988" y="1138"/>
                  </a:lnTo>
                  <a:lnTo>
                    <a:pt x="96" y="1138"/>
                  </a:lnTo>
                  <a:lnTo>
                    <a:pt x="66" y="1133"/>
                  </a:lnTo>
                  <a:lnTo>
                    <a:pt x="40" y="1120"/>
                  </a:lnTo>
                  <a:lnTo>
                    <a:pt x="18" y="1098"/>
                  </a:lnTo>
                  <a:lnTo>
                    <a:pt x="5" y="1073"/>
                  </a:lnTo>
                  <a:lnTo>
                    <a:pt x="0" y="1042"/>
                  </a:lnTo>
                  <a:lnTo>
                    <a:pt x="5" y="936"/>
                  </a:lnTo>
                  <a:lnTo>
                    <a:pt x="22" y="832"/>
                  </a:lnTo>
                  <a:lnTo>
                    <a:pt x="47" y="732"/>
                  </a:lnTo>
                  <a:lnTo>
                    <a:pt x="82" y="637"/>
                  </a:lnTo>
                  <a:lnTo>
                    <a:pt x="126" y="546"/>
                  </a:lnTo>
                  <a:lnTo>
                    <a:pt x="178" y="461"/>
                  </a:lnTo>
                  <a:lnTo>
                    <a:pt x="239" y="380"/>
                  </a:lnTo>
                  <a:lnTo>
                    <a:pt x="306" y="306"/>
                  </a:lnTo>
                  <a:lnTo>
                    <a:pt x="379" y="238"/>
                  </a:lnTo>
                  <a:lnTo>
                    <a:pt x="459" y="178"/>
                  </a:lnTo>
                  <a:lnTo>
                    <a:pt x="546" y="125"/>
                  </a:lnTo>
                  <a:lnTo>
                    <a:pt x="638" y="82"/>
                  </a:lnTo>
                  <a:lnTo>
                    <a:pt x="732" y="47"/>
                  </a:lnTo>
                  <a:lnTo>
                    <a:pt x="832" y="22"/>
                  </a:lnTo>
                  <a:lnTo>
                    <a:pt x="936" y="5"/>
                  </a:lnTo>
                  <a:lnTo>
                    <a:pt x="10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85756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2263034"/>
            <a:ext cx="5292890" cy="2913434"/>
          </a:xfrm>
        </p:spPr>
        <p:txBody>
          <a:bodyPr>
            <a:normAutofit/>
          </a:bodyPr>
          <a:lstStyle/>
          <a:p>
            <a:pPr>
              <a:buFont typeface="Myriad Pro Light" pitchFamily="34" charset="0"/>
              <a:buChar char="&gt;"/>
            </a:pPr>
            <a:r>
              <a:rPr lang="en-US" sz="2400" dirty="0" smtClean="0">
                <a:latin typeface="Gotham Light" charset="0"/>
                <a:ea typeface="Gotham Light" charset="0"/>
                <a:cs typeface="Gotham Light" charset="0"/>
              </a:rPr>
              <a:t>Training Course Author</a:t>
            </a:r>
          </a:p>
          <a:p>
            <a:pPr>
              <a:buFont typeface="Myriad Pro Light" pitchFamily="34" charset="0"/>
              <a:buChar char="&gt;"/>
            </a:pPr>
            <a:r>
              <a:rPr lang="en-US" sz="2400" dirty="0" smtClean="0">
                <a:latin typeface="Gotham Light" charset="0"/>
                <a:ea typeface="Gotham Light" charset="0"/>
                <a:cs typeface="Gotham Light" charset="0"/>
              </a:rPr>
              <a:t>PowerShell Trainer</a:t>
            </a:r>
          </a:p>
          <a:p>
            <a:pPr>
              <a:buFont typeface="Myriad Pro Light" pitchFamily="34" charset="0"/>
              <a:buChar char="&gt;"/>
            </a:pPr>
            <a:r>
              <a:rPr lang="en-US" sz="2400" dirty="0">
                <a:latin typeface="Gotham Light" charset="0"/>
                <a:ea typeface="Gotham Light" charset="0"/>
                <a:cs typeface="Gotham Light" charset="0"/>
              </a:rPr>
              <a:t>Freelance Writer</a:t>
            </a:r>
          </a:p>
          <a:p>
            <a:pPr>
              <a:buFont typeface="Myriad Pro Light" pitchFamily="34" charset="0"/>
              <a:buChar char="&gt;"/>
            </a:pPr>
            <a:r>
              <a:rPr lang="en-US" sz="2400" dirty="0" smtClean="0">
                <a:latin typeface="Gotham Light" charset="0"/>
                <a:ea typeface="Gotham Light" charset="0"/>
                <a:cs typeface="Gotham Light" charset="0"/>
              </a:rPr>
              <a:t>PowerShell Consultant</a:t>
            </a:r>
          </a:p>
          <a:p>
            <a:pPr>
              <a:buFont typeface="Myriad Pro Light" pitchFamily="34" charset="0"/>
              <a:buChar char="&gt;"/>
            </a:pPr>
            <a:r>
              <a:rPr lang="en-US" sz="2400" dirty="0" smtClean="0">
                <a:latin typeface="Gotham Light" charset="0"/>
                <a:ea typeface="Gotham Light" charset="0"/>
                <a:cs typeface="Gotham Light" charset="0"/>
              </a:rPr>
              <a:t>Blog: adamtheautomator.com</a:t>
            </a:r>
          </a:p>
          <a:p>
            <a:pPr>
              <a:buFont typeface="Myriad Pro Light" pitchFamily="34" charset="0"/>
              <a:buChar char="&gt;"/>
            </a:pPr>
            <a:r>
              <a:rPr lang="en-US" sz="2400" dirty="0" smtClean="0">
                <a:latin typeface="Gotham Light" charset="0"/>
                <a:ea typeface="Gotham Light" charset="0"/>
                <a:cs typeface="Gotham Light" charset="0"/>
              </a:rPr>
              <a:t>Twitter: @</a:t>
            </a:r>
            <a:r>
              <a:rPr lang="en-US" sz="2400" dirty="0" err="1" smtClean="0">
                <a:latin typeface="Gotham Light" charset="0"/>
                <a:ea typeface="Gotham Light" charset="0"/>
                <a:cs typeface="Gotham Light" charset="0"/>
              </a:rPr>
              <a:t>adbertram</a:t>
            </a:r>
            <a:endParaRPr lang="en-US" sz="24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PS&gt; Whoami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88207" y="4694726"/>
            <a:ext cx="222262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Gotham Light" charset="0"/>
                <a:ea typeface="Gotham Light" charset="0"/>
                <a:cs typeface="Gotham Light" charset="0"/>
              </a:rPr>
              <a:t>Microsoft Content</a:t>
            </a:r>
            <a:r>
              <a:rPr lang="en-US" sz="1400" dirty="0" smtClean="0">
                <a:latin typeface="Gotham Light" charset="0"/>
                <a:ea typeface="Gotham Light" charset="0"/>
                <a:cs typeface="Gotham Light" charset="0"/>
              </a:rPr>
              <a:t>/</a:t>
            </a:r>
            <a:br>
              <a:rPr lang="en-US" sz="1400" dirty="0" smtClean="0">
                <a:latin typeface="Gotham Light" charset="0"/>
                <a:ea typeface="Gotham Light" charset="0"/>
                <a:cs typeface="Gotham Light" charset="0"/>
              </a:rPr>
            </a:br>
            <a:r>
              <a:rPr lang="en-US" sz="1400" dirty="0" smtClean="0">
                <a:latin typeface="Gotham Light" charset="0"/>
                <a:ea typeface="Gotham Light" charset="0"/>
                <a:cs typeface="Gotham Light" charset="0"/>
              </a:rPr>
              <a:t>Datacenter </a:t>
            </a:r>
            <a:r>
              <a:rPr lang="en-US" sz="1400" dirty="0">
                <a:latin typeface="Gotham Light" charset="0"/>
                <a:ea typeface="Gotham Light" charset="0"/>
                <a:cs typeface="Gotham Light" charset="0"/>
              </a:rPr>
              <a:t>Management MVP</a:t>
            </a:r>
          </a:p>
        </p:txBody>
      </p:sp>
      <p:pic>
        <p:nvPicPr>
          <p:cNvPr id="8" name="Shape 119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69149" y="2163274"/>
            <a:ext cx="2660745" cy="253145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Footer Placeholder 6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3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Dependencies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882406" y="2074752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22386" y="2074752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87228" y="3252417"/>
            <a:ext cx="1828711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286D9F"/>
                </a:solidFill>
                <a:latin typeface="Arial Narrow" panose="020B0606020202030204" pitchFamily="34" charset="0"/>
              </a:rPr>
              <a:t>Must be accounted for</a:t>
            </a:r>
            <a:endParaRPr lang="en-CA" sz="1875" b="1" dirty="0">
              <a:solidFill>
                <a:srgbClr val="286D9F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01101" y="3252416"/>
            <a:ext cx="1878891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Define dependency failure actions</a:t>
            </a:r>
            <a:endParaRPr lang="en-CA" sz="1875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3677479" y="2654525"/>
            <a:ext cx="1789082" cy="1668151"/>
            <a:chOff x="1791" y="250"/>
            <a:chExt cx="4098" cy="3821"/>
          </a:xfrm>
          <a:solidFill>
            <a:srgbClr val="C82128"/>
          </a:solidFill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5487" y="1345"/>
              <a:ext cx="129" cy="675"/>
            </a:xfrm>
            <a:custGeom>
              <a:avLst/>
              <a:gdLst>
                <a:gd name="T0" fmla="*/ 64 w 129"/>
                <a:gd name="T1" fmla="*/ 0 h 675"/>
                <a:gd name="T2" fmla="*/ 84 w 129"/>
                <a:gd name="T3" fmla="*/ 2 h 675"/>
                <a:gd name="T4" fmla="*/ 101 w 129"/>
                <a:gd name="T5" fmla="*/ 12 h 675"/>
                <a:gd name="T6" fmla="*/ 116 w 129"/>
                <a:gd name="T7" fmla="*/ 26 h 675"/>
                <a:gd name="T8" fmla="*/ 125 w 129"/>
                <a:gd name="T9" fmla="*/ 43 h 675"/>
                <a:gd name="T10" fmla="*/ 129 w 129"/>
                <a:gd name="T11" fmla="*/ 63 h 675"/>
                <a:gd name="T12" fmla="*/ 129 w 129"/>
                <a:gd name="T13" fmla="*/ 610 h 675"/>
                <a:gd name="T14" fmla="*/ 125 w 129"/>
                <a:gd name="T15" fmla="*/ 631 h 675"/>
                <a:gd name="T16" fmla="*/ 116 w 129"/>
                <a:gd name="T17" fmla="*/ 649 h 675"/>
                <a:gd name="T18" fmla="*/ 101 w 129"/>
                <a:gd name="T19" fmla="*/ 662 h 675"/>
                <a:gd name="T20" fmla="*/ 84 w 129"/>
                <a:gd name="T21" fmla="*/ 671 h 675"/>
                <a:gd name="T22" fmla="*/ 64 w 129"/>
                <a:gd name="T23" fmla="*/ 675 h 675"/>
                <a:gd name="T24" fmla="*/ 44 w 129"/>
                <a:gd name="T25" fmla="*/ 671 h 675"/>
                <a:gd name="T26" fmla="*/ 26 w 129"/>
                <a:gd name="T27" fmla="*/ 662 h 675"/>
                <a:gd name="T28" fmla="*/ 12 w 129"/>
                <a:gd name="T29" fmla="*/ 649 h 675"/>
                <a:gd name="T30" fmla="*/ 3 w 129"/>
                <a:gd name="T31" fmla="*/ 631 h 675"/>
                <a:gd name="T32" fmla="*/ 0 w 129"/>
                <a:gd name="T33" fmla="*/ 610 h 675"/>
                <a:gd name="T34" fmla="*/ 0 w 129"/>
                <a:gd name="T35" fmla="*/ 63 h 675"/>
                <a:gd name="T36" fmla="*/ 3 w 129"/>
                <a:gd name="T37" fmla="*/ 43 h 675"/>
                <a:gd name="T38" fmla="*/ 12 w 129"/>
                <a:gd name="T39" fmla="*/ 26 h 675"/>
                <a:gd name="T40" fmla="*/ 26 w 129"/>
                <a:gd name="T41" fmla="*/ 12 h 675"/>
                <a:gd name="T42" fmla="*/ 44 w 129"/>
                <a:gd name="T43" fmla="*/ 2 h 675"/>
                <a:gd name="T44" fmla="*/ 64 w 129"/>
                <a:gd name="T45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" h="675">
                  <a:moveTo>
                    <a:pt x="64" y="0"/>
                  </a:moveTo>
                  <a:lnTo>
                    <a:pt x="84" y="2"/>
                  </a:lnTo>
                  <a:lnTo>
                    <a:pt x="101" y="12"/>
                  </a:lnTo>
                  <a:lnTo>
                    <a:pt x="116" y="26"/>
                  </a:lnTo>
                  <a:lnTo>
                    <a:pt x="125" y="43"/>
                  </a:lnTo>
                  <a:lnTo>
                    <a:pt x="129" y="63"/>
                  </a:lnTo>
                  <a:lnTo>
                    <a:pt x="129" y="610"/>
                  </a:lnTo>
                  <a:lnTo>
                    <a:pt x="125" y="631"/>
                  </a:lnTo>
                  <a:lnTo>
                    <a:pt x="116" y="649"/>
                  </a:lnTo>
                  <a:lnTo>
                    <a:pt x="101" y="662"/>
                  </a:lnTo>
                  <a:lnTo>
                    <a:pt x="84" y="671"/>
                  </a:lnTo>
                  <a:lnTo>
                    <a:pt x="64" y="675"/>
                  </a:lnTo>
                  <a:lnTo>
                    <a:pt x="44" y="671"/>
                  </a:lnTo>
                  <a:lnTo>
                    <a:pt x="26" y="662"/>
                  </a:lnTo>
                  <a:lnTo>
                    <a:pt x="12" y="649"/>
                  </a:lnTo>
                  <a:lnTo>
                    <a:pt x="3" y="631"/>
                  </a:lnTo>
                  <a:lnTo>
                    <a:pt x="0" y="610"/>
                  </a:lnTo>
                  <a:lnTo>
                    <a:pt x="0" y="63"/>
                  </a:lnTo>
                  <a:lnTo>
                    <a:pt x="3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4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1791" y="250"/>
              <a:ext cx="4098" cy="3821"/>
            </a:xfrm>
            <a:custGeom>
              <a:avLst/>
              <a:gdLst>
                <a:gd name="T0" fmla="*/ 3449 w 4098"/>
                <a:gd name="T1" fmla="*/ 3667 h 3821"/>
                <a:gd name="T2" fmla="*/ 1850 w 4098"/>
                <a:gd name="T3" fmla="*/ 1869 h 3821"/>
                <a:gd name="T4" fmla="*/ 2020 w 4098"/>
                <a:gd name="T5" fmla="*/ 1955 h 3821"/>
                <a:gd name="T6" fmla="*/ 3080 w 4098"/>
                <a:gd name="T7" fmla="*/ 1983 h 3821"/>
                <a:gd name="T8" fmla="*/ 1498 w 4098"/>
                <a:gd name="T9" fmla="*/ 1983 h 3821"/>
                <a:gd name="T10" fmla="*/ 1643 w 4098"/>
                <a:gd name="T11" fmla="*/ 1716 h 3821"/>
                <a:gd name="T12" fmla="*/ 1696 w 4098"/>
                <a:gd name="T13" fmla="*/ 1663 h 3821"/>
                <a:gd name="T14" fmla="*/ 1984 w 4098"/>
                <a:gd name="T15" fmla="*/ 1497 h 3821"/>
                <a:gd name="T16" fmla="*/ 889 w 4098"/>
                <a:gd name="T17" fmla="*/ 1983 h 3821"/>
                <a:gd name="T18" fmla="*/ 1429 w 4098"/>
                <a:gd name="T19" fmla="*/ 923 h 3821"/>
                <a:gd name="T20" fmla="*/ 3550 w 4098"/>
                <a:gd name="T21" fmla="*/ 128 h 3821"/>
                <a:gd name="T22" fmla="*/ 3550 w 4098"/>
                <a:gd name="T23" fmla="*/ 128 h 3821"/>
                <a:gd name="T24" fmla="*/ 1952 w 4098"/>
                <a:gd name="T25" fmla="*/ 2352 h 3821"/>
                <a:gd name="T26" fmla="*/ 1945 w 4098"/>
                <a:gd name="T27" fmla="*/ 2343 h 3821"/>
                <a:gd name="T28" fmla="*/ 1433 w 4098"/>
                <a:gd name="T29" fmla="*/ 2112 h 3821"/>
                <a:gd name="T30" fmla="*/ 1372 w 4098"/>
                <a:gd name="T31" fmla="*/ 2068 h 3821"/>
                <a:gd name="T32" fmla="*/ 1381 w 4098"/>
                <a:gd name="T33" fmla="*/ 1394 h 3821"/>
                <a:gd name="T34" fmla="*/ 1711 w 4098"/>
                <a:gd name="T35" fmla="*/ 1368 h 3821"/>
                <a:gd name="T36" fmla="*/ 954 w 4098"/>
                <a:gd name="T37" fmla="*/ 1368 h 3821"/>
                <a:gd name="T38" fmla="*/ 1015 w 4098"/>
                <a:gd name="T39" fmla="*/ 1412 h 3821"/>
                <a:gd name="T40" fmla="*/ 1006 w 4098"/>
                <a:gd name="T41" fmla="*/ 2085 h 3821"/>
                <a:gd name="T42" fmla="*/ 338 w 4098"/>
                <a:gd name="T43" fmla="*/ 2112 h 3821"/>
                <a:gd name="T44" fmla="*/ 277 w 4098"/>
                <a:gd name="T45" fmla="*/ 2068 h 3821"/>
                <a:gd name="T46" fmla="*/ 286 w 4098"/>
                <a:gd name="T47" fmla="*/ 1394 h 3821"/>
                <a:gd name="T48" fmla="*/ 548 w 4098"/>
                <a:gd name="T49" fmla="*/ 1368 h 3821"/>
                <a:gd name="T50" fmla="*/ 574 w 4098"/>
                <a:gd name="T51" fmla="*/ 1107 h 3821"/>
                <a:gd name="T52" fmla="*/ 1711 w 4098"/>
                <a:gd name="T53" fmla="*/ 1051 h 3821"/>
                <a:gd name="T54" fmla="*/ 1313 w 4098"/>
                <a:gd name="T55" fmla="*/ 1025 h 3821"/>
                <a:gd name="T56" fmla="*/ 1304 w 4098"/>
                <a:gd name="T57" fmla="*/ 283 h 3821"/>
                <a:gd name="T58" fmla="*/ 1365 w 4098"/>
                <a:gd name="T59" fmla="*/ 240 h 3821"/>
                <a:gd name="T60" fmla="*/ 2271 w 4098"/>
                <a:gd name="T61" fmla="*/ 266 h 3821"/>
                <a:gd name="T62" fmla="*/ 2281 w 4098"/>
                <a:gd name="T63" fmla="*/ 1008 h 3821"/>
                <a:gd name="T64" fmla="*/ 2220 w 4098"/>
                <a:gd name="T65" fmla="*/ 1051 h 3821"/>
                <a:gd name="T66" fmla="*/ 2891 w 4098"/>
                <a:gd name="T67" fmla="*/ 1097 h 3821"/>
                <a:gd name="T68" fmla="*/ 2934 w 4098"/>
                <a:gd name="T69" fmla="*/ 1158 h 3821"/>
                <a:gd name="T70" fmla="*/ 3182 w 4098"/>
                <a:gd name="T71" fmla="*/ 1380 h 3821"/>
                <a:gd name="T72" fmla="*/ 3209 w 4098"/>
                <a:gd name="T73" fmla="*/ 2048 h 3821"/>
                <a:gd name="T74" fmla="*/ 3164 w 4098"/>
                <a:gd name="T75" fmla="*/ 2109 h 3821"/>
                <a:gd name="T76" fmla="*/ 2490 w 4098"/>
                <a:gd name="T77" fmla="*/ 2100 h 3821"/>
                <a:gd name="T78" fmla="*/ 2464 w 4098"/>
                <a:gd name="T79" fmla="*/ 1432 h 3821"/>
                <a:gd name="T80" fmla="*/ 2507 w 4098"/>
                <a:gd name="T81" fmla="*/ 1371 h 3821"/>
                <a:gd name="T82" fmla="*/ 1839 w 4098"/>
                <a:gd name="T83" fmla="*/ 1223 h 3821"/>
                <a:gd name="T84" fmla="*/ 2087 w 4098"/>
                <a:gd name="T85" fmla="*/ 1380 h 3821"/>
                <a:gd name="T86" fmla="*/ 2114 w 4098"/>
                <a:gd name="T87" fmla="*/ 1858 h 3821"/>
                <a:gd name="T88" fmla="*/ 2322 w 4098"/>
                <a:gd name="T89" fmla="*/ 1962 h 3821"/>
                <a:gd name="T90" fmla="*/ 2332 w 4098"/>
                <a:gd name="T91" fmla="*/ 1971 h 3821"/>
                <a:gd name="T92" fmla="*/ 3422 w 4098"/>
                <a:gd name="T93" fmla="*/ 128 h 3821"/>
                <a:gd name="T94" fmla="*/ 4055 w 4098"/>
                <a:gd name="T95" fmla="*/ 4 h 3821"/>
                <a:gd name="T96" fmla="*/ 4098 w 4098"/>
                <a:gd name="T97" fmla="*/ 65 h 3821"/>
                <a:gd name="T98" fmla="*/ 4072 w 4098"/>
                <a:gd name="T99" fmla="*/ 2852 h 3821"/>
                <a:gd name="T100" fmla="*/ 3785 w 4098"/>
                <a:gd name="T101" fmla="*/ 3421 h 3821"/>
                <a:gd name="T102" fmla="*/ 3796 w 4098"/>
                <a:gd name="T103" fmla="*/ 3496 h 3821"/>
                <a:gd name="T104" fmla="*/ 3466 w 4098"/>
                <a:gd name="T105" fmla="*/ 3820 h 3821"/>
                <a:gd name="T106" fmla="*/ 3404 w 4098"/>
                <a:gd name="T107" fmla="*/ 3802 h 3821"/>
                <a:gd name="T108" fmla="*/ 26 w 4098"/>
                <a:gd name="T109" fmla="*/ 2852 h 3821"/>
                <a:gd name="T110" fmla="*/ 0 w 4098"/>
                <a:gd name="T111" fmla="*/ 65 h 3821"/>
                <a:gd name="T112" fmla="*/ 43 w 4098"/>
                <a:gd name="T113" fmla="*/ 4 h 3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98" h="3821">
                  <a:moveTo>
                    <a:pt x="2287" y="2107"/>
                  </a:moveTo>
                  <a:lnTo>
                    <a:pt x="2087" y="2307"/>
                  </a:lnTo>
                  <a:lnTo>
                    <a:pt x="2536" y="2755"/>
                  </a:lnTo>
                  <a:lnTo>
                    <a:pt x="3449" y="3667"/>
                  </a:lnTo>
                  <a:lnTo>
                    <a:pt x="3648" y="3467"/>
                  </a:lnTo>
                  <a:lnTo>
                    <a:pt x="3026" y="2846"/>
                  </a:lnTo>
                  <a:lnTo>
                    <a:pt x="2287" y="2107"/>
                  </a:lnTo>
                  <a:close/>
                  <a:moveTo>
                    <a:pt x="1850" y="1869"/>
                  </a:moveTo>
                  <a:lnTo>
                    <a:pt x="1925" y="2019"/>
                  </a:lnTo>
                  <a:lnTo>
                    <a:pt x="2014" y="2198"/>
                  </a:lnTo>
                  <a:lnTo>
                    <a:pt x="2179" y="2034"/>
                  </a:lnTo>
                  <a:lnTo>
                    <a:pt x="2020" y="1955"/>
                  </a:lnTo>
                  <a:lnTo>
                    <a:pt x="1850" y="1869"/>
                  </a:lnTo>
                  <a:close/>
                  <a:moveTo>
                    <a:pt x="2592" y="1497"/>
                  </a:moveTo>
                  <a:lnTo>
                    <a:pt x="2592" y="1983"/>
                  </a:lnTo>
                  <a:lnTo>
                    <a:pt x="3080" y="1983"/>
                  </a:lnTo>
                  <a:lnTo>
                    <a:pt x="3080" y="1497"/>
                  </a:lnTo>
                  <a:lnTo>
                    <a:pt x="2592" y="1497"/>
                  </a:lnTo>
                  <a:close/>
                  <a:moveTo>
                    <a:pt x="1498" y="1497"/>
                  </a:moveTo>
                  <a:lnTo>
                    <a:pt x="1498" y="1983"/>
                  </a:lnTo>
                  <a:lnTo>
                    <a:pt x="1763" y="1983"/>
                  </a:lnTo>
                  <a:lnTo>
                    <a:pt x="1649" y="1755"/>
                  </a:lnTo>
                  <a:lnTo>
                    <a:pt x="1643" y="1736"/>
                  </a:lnTo>
                  <a:lnTo>
                    <a:pt x="1643" y="1716"/>
                  </a:lnTo>
                  <a:lnTo>
                    <a:pt x="1649" y="1698"/>
                  </a:lnTo>
                  <a:lnTo>
                    <a:pt x="1662" y="1680"/>
                  </a:lnTo>
                  <a:lnTo>
                    <a:pt x="1678" y="1669"/>
                  </a:lnTo>
                  <a:lnTo>
                    <a:pt x="1696" y="1663"/>
                  </a:lnTo>
                  <a:lnTo>
                    <a:pt x="1716" y="1663"/>
                  </a:lnTo>
                  <a:lnTo>
                    <a:pt x="1736" y="1669"/>
                  </a:lnTo>
                  <a:lnTo>
                    <a:pt x="1984" y="1793"/>
                  </a:lnTo>
                  <a:lnTo>
                    <a:pt x="1984" y="1497"/>
                  </a:lnTo>
                  <a:lnTo>
                    <a:pt x="1498" y="1497"/>
                  </a:lnTo>
                  <a:close/>
                  <a:moveTo>
                    <a:pt x="402" y="1497"/>
                  </a:moveTo>
                  <a:lnTo>
                    <a:pt x="402" y="1983"/>
                  </a:lnTo>
                  <a:lnTo>
                    <a:pt x="889" y="1983"/>
                  </a:lnTo>
                  <a:lnTo>
                    <a:pt x="889" y="1497"/>
                  </a:lnTo>
                  <a:lnTo>
                    <a:pt x="402" y="1497"/>
                  </a:lnTo>
                  <a:close/>
                  <a:moveTo>
                    <a:pt x="1429" y="368"/>
                  </a:moveTo>
                  <a:lnTo>
                    <a:pt x="1429" y="923"/>
                  </a:lnTo>
                  <a:lnTo>
                    <a:pt x="2156" y="923"/>
                  </a:lnTo>
                  <a:lnTo>
                    <a:pt x="2156" y="368"/>
                  </a:lnTo>
                  <a:lnTo>
                    <a:pt x="1429" y="368"/>
                  </a:lnTo>
                  <a:close/>
                  <a:moveTo>
                    <a:pt x="3550" y="128"/>
                  </a:moveTo>
                  <a:lnTo>
                    <a:pt x="3550" y="2735"/>
                  </a:lnTo>
                  <a:lnTo>
                    <a:pt x="3970" y="2735"/>
                  </a:lnTo>
                  <a:lnTo>
                    <a:pt x="3970" y="128"/>
                  </a:lnTo>
                  <a:lnTo>
                    <a:pt x="3550" y="128"/>
                  </a:lnTo>
                  <a:close/>
                  <a:moveTo>
                    <a:pt x="128" y="128"/>
                  </a:moveTo>
                  <a:lnTo>
                    <a:pt x="128" y="2735"/>
                  </a:lnTo>
                  <a:lnTo>
                    <a:pt x="2336" y="2735"/>
                  </a:lnTo>
                  <a:lnTo>
                    <a:pt x="1952" y="2352"/>
                  </a:lnTo>
                  <a:lnTo>
                    <a:pt x="1951" y="2351"/>
                  </a:lnTo>
                  <a:lnTo>
                    <a:pt x="1950" y="2349"/>
                  </a:lnTo>
                  <a:lnTo>
                    <a:pt x="1946" y="2344"/>
                  </a:lnTo>
                  <a:lnTo>
                    <a:pt x="1945" y="2343"/>
                  </a:lnTo>
                  <a:lnTo>
                    <a:pt x="1940" y="2336"/>
                  </a:lnTo>
                  <a:lnTo>
                    <a:pt x="1940" y="2336"/>
                  </a:lnTo>
                  <a:lnTo>
                    <a:pt x="1828" y="2112"/>
                  </a:lnTo>
                  <a:lnTo>
                    <a:pt x="1433" y="2112"/>
                  </a:lnTo>
                  <a:lnTo>
                    <a:pt x="1413" y="2109"/>
                  </a:lnTo>
                  <a:lnTo>
                    <a:pt x="1395" y="2100"/>
                  </a:lnTo>
                  <a:lnTo>
                    <a:pt x="1381" y="2085"/>
                  </a:lnTo>
                  <a:lnTo>
                    <a:pt x="1372" y="2068"/>
                  </a:lnTo>
                  <a:lnTo>
                    <a:pt x="1368" y="2048"/>
                  </a:lnTo>
                  <a:lnTo>
                    <a:pt x="1368" y="1432"/>
                  </a:lnTo>
                  <a:lnTo>
                    <a:pt x="1372" y="1412"/>
                  </a:lnTo>
                  <a:lnTo>
                    <a:pt x="1381" y="1394"/>
                  </a:lnTo>
                  <a:lnTo>
                    <a:pt x="1395" y="1380"/>
                  </a:lnTo>
                  <a:lnTo>
                    <a:pt x="1413" y="1371"/>
                  </a:lnTo>
                  <a:lnTo>
                    <a:pt x="1433" y="1368"/>
                  </a:lnTo>
                  <a:lnTo>
                    <a:pt x="1711" y="1368"/>
                  </a:lnTo>
                  <a:lnTo>
                    <a:pt x="1711" y="1223"/>
                  </a:lnTo>
                  <a:lnTo>
                    <a:pt x="676" y="1223"/>
                  </a:lnTo>
                  <a:lnTo>
                    <a:pt x="676" y="1368"/>
                  </a:lnTo>
                  <a:lnTo>
                    <a:pt x="954" y="1368"/>
                  </a:lnTo>
                  <a:lnTo>
                    <a:pt x="974" y="1371"/>
                  </a:lnTo>
                  <a:lnTo>
                    <a:pt x="992" y="1380"/>
                  </a:lnTo>
                  <a:lnTo>
                    <a:pt x="1006" y="1394"/>
                  </a:lnTo>
                  <a:lnTo>
                    <a:pt x="1015" y="1412"/>
                  </a:lnTo>
                  <a:lnTo>
                    <a:pt x="1018" y="1432"/>
                  </a:lnTo>
                  <a:lnTo>
                    <a:pt x="1018" y="2048"/>
                  </a:lnTo>
                  <a:lnTo>
                    <a:pt x="1015" y="2068"/>
                  </a:lnTo>
                  <a:lnTo>
                    <a:pt x="1006" y="2085"/>
                  </a:lnTo>
                  <a:lnTo>
                    <a:pt x="992" y="2100"/>
                  </a:lnTo>
                  <a:lnTo>
                    <a:pt x="974" y="2109"/>
                  </a:lnTo>
                  <a:lnTo>
                    <a:pt x="954" y="2112"/>
                  </a:lnTo>
                  <a:lnTo>
                    <a:pt x="338" y="2112"/>
                  </a:lnTo>
                  <a:lnTo>
                    <a:pt x="318" y="2109"/>
                  </a:lnTo>
                  <a:lnTo>
                    <a:pt x="301" y="2100"/>
                  </a:lnTo>
                  <a:lnTo>
                    <a:pt x="286" y="2085"/>
                  </a:lnTo>
                  <a:lnTo>
                    <a:pt x="277" y="2068"/>
                  </a:lnTo>
                  <a:lnTo>
                    <a:pt x="273" y="2048"/>
                  </a:lnTo>
                  <a:lnTo>
                    <a:pt x="273" y="1432"/>
                  </a:lnTo>
                  <a:lnTo>
                    <a:pt x="277" y="1412"/>
                  </a:lnTo>
                  <a:lnTo>
                    <a:pt x="286" y="1394"/>
                  </a:lnTo>
                  <a:lnTo>
                    <a:pt x="301" y="1380"/>
                  </a:lnTo>
                  <a:lnTo>
                    <a:pt x="318" y="1371"/>
                  </a:lnTo>
                  <a:lnTo>
                    <a:pt x="338" y="1368"/>
                  </a:lnTo>
                  <a:lnTo>
                    <a:pt x="548" y="1368"/>
                  </a:lnTo>
                  <a:lnTo>
                    <a:pt x="548" y="1158"/>
                  </a:lnTo>
                  <a:lnTo>
                    <a:pt x="551" y="1138"/>
                  </a:lnTo>
                  <a:lnTo>
                    <a:pt x="560" y="1121"/>
                  </a:lnTo>
                  <a:lnTo>
                    <a:pt x="574" y="1107"/>
                  </a:lnTo>
                  <a:lnTo>
                    <a:pt x="591" y="1097"/>
                  </a:lnTo>
                  <a:lnTo>
                    <a:pt x="612" y="1095"/>
                  </a:lnTo>
                  <a:lnTo>
                    <a:pt x="1711" y="1095"/>
                  </a:lnTo>
                  <a:lnTo>
                    <a:pt x="1711" y="1051"/>
                  </a:lnTo>
                  <a:lnTo>
                    <a:pt x="1365" y="1051"/>
                  </a:lnTo>
                  <a:lnTo>
                    <a:pt x="1345" y="1049"/>
                  </a:lnTo>
                  <a:lnTo>
                    <a:pt x="1326" y="1039"/>
                  </a:lnTo>
                  <a:lnTo>
                    <a:pt x="1313" y="1025"/>
                  </a:lnTo>
                  <a:lnTo>
                    <a:pt x="1304" y="1008"/>
                  </a:lnTo>
                  <a:lnTo>
                    <a:pt x="1300" y="988"/>
                  </a:lnTo>
                  <a:lnTo>
                    <a:pt x="1300" y="303"/>
                  </a:lnTo>
                  <a:lnTo>
                    <a:pt x="1304" y="283"/>
                  </a:lnTo>
                  <a:lnTo>
                    <a:pt x="1313" y="266"/>
                  </a:lnTo>
                  <a:lnTo>
                    <a:pt x="1326" y="252"/>
                  </a:lnTo>
                  <a:lnTo>
                    <a:pt x="1345" y="242"/>
                  </a:lnTo>
                  <a:lnTo>
                    <a:pt x="1365" y="240"/>
                  </a:lnTo>
                  <a:lnTo>
                    <a:pt x="2220" y="240"/>
                  </a:lnTo>
                  <a:lnTo>
                    <a:pt x="2240" y="242"/>
                  </a:lnTo>
                  <a:lnTo>
                    <a:pt x="2258" y="252"/>
                  </a:lnTo>
                  <a:lnTo>
                    <a:pt x="2271" y="266"/>
                  </a:lnTo>
                  <a:lnTo>
                    <a:pt x="2281" y="283"/>
                  </a:lnTo>
                  <a:lnTo>
                    <a:pt x="2284" y="303"/>
                  </a:lnTo>
                  <a:lnTo>
                    <a:pt x="2284" y="988"/>
                  </a:lnTo>
                  <a:lnTo>
                    <a:pt x="2281" y="1008"/>
                  </a:lnTo>
                  <a:lnTo>
                    <a:pt x="2271" y="1025"/>
                  </a:lnTo>
                  <a:lnTo>
                    <a:pt x="2258" y="1039"/>
                  </a:lnTo>
                  <a:lnTo>
                    <a:pt x="2240" y="1049"/>
                  </a:lnTo>
                  <a:lnTo>
                    <a:pt x="2220" y="1051"/>
                  </a:lnTo>
                  <a:lnTo>
                    <a:pt x="1839" y="1051"/>
                  </a:lnTo>
                  <a:lnTo>
                    <a:pt x="1839" y="1095"/>
                  </a:lnTo>
                  <a:lnTo>
                    <a:pt x="2870" y="1095"/>
                  </a:lnTo>
                  <a:lnTo>
                    <a:pt x="2891" y="1097"/>
                  </a:lnTo>
                  <a:lnTo>
                    <a:pt x="2908" y="1107"/>
                  </a:lnTo>
                  <a:lnTo>
                    <a:pt x="2922" y="1121"/>
                  </a:lnTo>
                  <a:lnTo>
                    <a:pt x="2931" y="1138"/>
                  </a:lnTo>
                  <a:lnTo>
                    <a:pt x="2934" y="1158"/>
                  </a:lnTo>
                  <a:lnTo>
                    <a:pt x="2934" y="1368"/>
                  </a:lnTo>
                  <a:lnTo>
                    <a:pt x="3144" y="1368"/>
                  </a:lnTo>
                  <a:lnTo>
                    <a:pt x="3164" y="1371"/>
                  </a:lnTo>
                  <a:lnTo>
                    <a:pt x="3182" y="1380"/>
                  </a:lnTo>
                  <a:lnTo>
                    <a:pt x="3196" y="1394"/>
                  </a:lnTo>
                  <a:lnTo>
                    <a:pt x="3205" y="1412"/>
                  </a:lnTo>
                  <a:lnTo>
                    <a:pt x="3209" y="1432"/>
                  </a:lnTo>
                  <a:lnTo>
                    <a:pt x="3209" y="2048"/>
                  </a:lnTo>
                  <a:lnTo>
                    <a:pt x="3205" y="2068"/>
                  </a:lnTo>
                  <a:lnTo>
                    <a:pt x="3196" y="2085"/>
                  </a:lnTo>
                  <a:lnTo>
                    <a:pt x="3182" y="2100"/>
                  </a:lnTo>
                  <a:lnTo>
                    <a:pt x="3164" y="2109"/>
                  </a:lnTo>
                  <a:lnTo>
                    <a:pt x="3144" y="2112"/>
                  </a:lnTo>
                  <a:lnTo>
                    <a:pt x="2528" y="2112"/>
                  </a:lnTo>
                  <a:lnTo>
                    <a:pt x="2507" y="2109"/>
                  </a:lnTo>
                  <a:lnTo>
                    <a:pt x="2490" y="2100"/>
                  </a:lnTo>
                  <a:lnTo>
                    <a:pt x="2476" y="2085"/>
                  </a:lnTo>
                  <a:lnTo>
                    <a:pt x="2467" y="2068"/>
                  </a:lnTo>
                  <a:lnTo>
                    <a:pt x="2464" y="2048"/>
                  </a:lnTo>
                  <a:lnTo>
                    <a:pt x="2464" y="1432"/>
                  </a:lnTo>
                  <a:lnTo>
                    <a:pt x="2467" y="1412"/>
                  </a:lnTo>
                  <a:lnTo>
                    <a:pt x="2476" y="1394"/>
                  </a:lnTo>
                  <a:lnTo>
                    <a:pt x="2490" y="1380"/>
                  </a:lnTo>
                  <a:lnTo>
                    <a:pt x="2507" y="1371"/>
                  </a:lnTo>
                  <a:lnTo>
                    <a:pt x="2528" y="1368"/>
                  </a:lnTo>
                  <a:lnTo>
                    <a:pt x="2807" y="1368"/>
                  </a:lnTo>
                  <a:lnTo>
                    <a:pt x="2807" y="1223"/>
                  </a:lnTo>
                  <a:lnTo>
                    <a:pt x="1839" y="1223"/>
                  </a:lnTo>
                  <a:lnTo>
                    <a:pt x="1839" y="1368"/>
                  </a:lnTo>
                  <a:lnTo>
                    <a:pt x="2049" y="1368"/>
                  </a:lnTo>
                  <a:lnTo>
                    <a:pt x="2069" y="1371"/>
                  </a:lnTo>
                  <a:lnTo>
                    <a:pt x="2087" y="1380"/>
                  </a:lnTo>
                  <a:lnTo>
                    <a:pt x="2101" y="1394"/>
                  </a:lnTo>
                  <a:lnTo>
                    <a:pt x="2110" y="1412"/>
                  </a:lnTo>
                  <a:lnTo>
                    <a:pt x="2114" y="1432"/>
                  </a:lnTo>
                  <a:lnTo>
                    <a:pt x="2114" y="1858"/>
                  </a:lnTo>
                  <a:lnTo>
                    <a:pt x="2316" y="1960"/>
                  </a:lnTo>
                  <a:lnTo>
                    <a:pt x="2316" y="1960"/>
                  </a:lnTo>
                  <a:lnTo>
                    <a:pt x="2321" y="1961"/>
                  </a:lnTo>
                  <a:lnTo>
                    <a:pt x="2322" y="1962"/>
                  </a:lnTo>
                  <a:lnTo>
                    <a:pt x="2325" y="1965"/>
                  </a:lnTo>
                  <a:lnTo>
                    <a:pt x="2327" y="1966"/>
                  </a:lnTo>
                  <a:lnTo>
                    <a:pt x="2330" y="1968"/>
                  </a:lnTo>
                  <a:lnTo>
                    <a:pt x="2332" y="1971"/>
                  </a:lnTo>
                  <a:lnTo>
                    <a:pt x="2333" y="1971"/>
                  </a:lnTo>
                  <a:lnTo>
                    <a:pt x="3098" y="2735"/>
                  </a:lnTo>
                  <a:lnTo>
                    <a:pt x="3422" y="2735"/>
                  </a:lnTo>
                  <a:lnTo>
                    <a:pt x="3422" y="128"/>
                  </a:lnTo>
                  <a:lnTo>
                    <a:pt x="128" y="128"/>
                  </a:lnTo>
                  <a:close/>
                  <a:moveTo>
                    <a:pt x="65" y="0"/>
                  </a:moveTo>
                  <a:lnTo>
                    <a:pt x="4033" y="0"/>
                  </a:lnTo>
                  <a:lnTo>
                    <a:pt x="4055" y="4"/>
                  </a:lnTo>
                  <a:lnTo>
                    <a:pt x="4072" y="13"/>
                  </a:lnTo>
                  <a:lnTo>
                    <a:pt x="4086" y="26"/>
                  </a:lnTo>
                  <a:lnTo>
                    <a:pt x="4094" y="44"/>
                  </a:lnTo>
                  <a:lnTo>
                    <a:pt x="4098" y="65"/>
                  </a:lnTo>
                  <a:lnTo>
                    <a:pt x="4098" y="2800"/>
                  </a:lnTo>
                  <a:lnTo>
                    <a:pt x="4094" y="2820"/>
                  </a:lnTo>
                  <a:lnTo>
                    <a:pt x="4086" y="2838"/>
                  </a:lnTo>
                  <a:lnTo>
                    <a:pt x="4072" y="2852"/>
                  </a:lnTo>
                  <a:lnTo>
                    <a:pt x="4055" y="2861"/>
                  </a:lnTo>
                  <a:lnTo>
                    <a:pt x="4033" y="2864"/>
                  </a:lnTo>
                  <a:lnTo>
                    <a:pt x="3226" y="2864"/>
                  </a:lnTo>
                  <a:lnTo>
                    <a:pt x="3785" y="3421"/>
                  </a:lnTo>
                  <a:lnTo>
                    <a:pt x="3796" y="3439"/>
                  </a:lnTo>
                  <a:lnTo>
                    <a:pt x="3802" y="3457"/>
                  </a:lnTo>
                  <a:lnTo>
                    <a:pt x="3802" y="3477"/>
                  </a:lnTo>
                  <a:lnTo>
                    <a:pt x="3796" y="3496"/>
                  </a:lnTo>
                  <a:lnTo>
                    <a:pt x="3785" y="3512"/>
                  </a:lnTo>
                  <a:lnTo>
                    <a:pt x="3494" y="3802"/>
                  </a:lnTo>
                  <a:lnTo>
                    <a:pt x="3481" y="3814"/>
                  </a:lnTo>
                  <a:lnTo>
                    <a:pt x="3466" y="3820"/>
                  </a:lnTo>
                  <a:lnTo>
                    <a:pt x="3449" y="3821"/>
                  </a:lnTo>
                  <a:lnTo>
                    <a:pt x="3432" y="3820"/>
                  </a:lnTo>
                  <a:lnTo>
                    <a:pt x="3417" y="3814"/>
                  </a:lnTo>
                  <a:lnTo>
                    <a:pt x="3404" y="3802"/>
                  </a:lnTo>
                  <a:lnTo>
                    <a:pt x="2464" y="2864"/>
                  </a:lnTo>
                  <a:lnTo>
                    <a:pt x="65" y="2864"/>
                  </a:lnTo>
                  <a:lnTo>
                    <a:pt x="43" y="2861"/>
                  </a:lnTo>
                  <a:lnTo>
                    <a:pt x="26" y="2852"/>
                  </a:lnTo>
                  <a:lnTo>
                    <a:pt x="12" y="2838"/>
                  </a:lnTo>
                  <a:lnTo>
                    <a:pt x="4" y="2820"/>
                  </a:lnTo>
                  <a:lnTo>
                    <a:pt x="0" y="2800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71464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32681" y="2100498"/>
            <a:ext cx="6991580" cy="2285241"/>
            <a:chOff x="702637" y="814382"/>
            <a:chExt cx="9322107" cy="3046988"/>
          </a:xfrm>
        </p:grpSpPr>
        <p:sp>
          <p:nvSpPr>
            <p:cNvPr id="7" name="Rectangle 6"/>
            <p:cNvSpPr/>
            <p:nvPr/>
          </p:nvSpPr>
          <p:spPr>
            <a:xfrm>
              <a:off x="702637" y="2907262"/>
              <a:ext cx="9322107" cy="954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342900">
                <a:defRPr/>
              </a:pPr>
              <a:r>
                <a:rPr lang="en-US" sz="405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Creating </a:t>
              </a:r>
              <a:r>
                <a:rPr lang="en-US" sz="405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Pester Tests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435850" y="814382"/>
              <a:ext cx="8268854" cy="25083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1625" b="1" spc="2250" dirty="0">
                  <a:solidFill>
                    <a:srgbClr val="9E0000"/>
                  </a:solidFill>
                  <a:latin typeface="Arial Narrow" panose="020B0606020202030204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DEMO:</a:t>
              </a:r>
              <a:endParaRPr lang="en-US" sz="11625" b="1" spc="2250" dirty="0">
                <a:solidFill>
                  <a:srgbClr val="9E0000"/>
                </a:solidFill>
                <a:latin typeface="Arial Narrow" panose="020B0606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0860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3193" y="1153969"/>
            <a:ext cx="6145823" cy="496290"/>
            <a:chOff x="1230923" y="395625"/>
            <a:chExt cx="8194431" cy="661720"/>
          </a:xfrm>
        </p:grpSpPr>
        <p:sp>
          <p:nvSpPr>
            <p:cNvPr id="7" name="Rectangle 6"/>
            <p:cNvSpPr/>
            <p:nvPr/>
          </p:nvSpPr>
          <p:spPr>
            <a:xfrm>
              <a:off x="1515648" y="395625"/>
              <a:ext cx="7909706" cy="6617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342900">
                <a:defRPr/>
              </a:pPr>
              <a:r>
                <a:rPr lang="en-US" sz="2625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DEMO </a:t>
              </a:r>
              <a:r>
                <a:rPr lang="en-US" sz="2625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RESOURCES</a:t>
              </a:r>
            </a:p>
          </p:txBody>
        </p:sp>
        <p:sp>
          <p:nvSpPr>
            <p:cNvPr id="8" name="Rectangle 7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CA" sz="135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607102" y="3196073"/>
            <a:ext cx="6599420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b="1" spc="75" dirty="0">
                <a:solidFill>
                  <a:srgbClr val="9E0000"/>
                </a:solidFill>
                <a:latin typeface="Arial Narrow" panose="020B0606020202030204" pitchFamily="34" charset="0"/>
              </a:rPr>
              <a:t>GITHUB: </a:t>
            </a:r>
            <a:r>
              <a:rPr lang="en-US" sz="2625" b="1" spc="75" dirty="0">
                <a:gradFill flip="none" rotWithShape="1">
                  <a:gsLst>
                    <a:gs pos="0">
                      <a:srgbClr val="286D9F"/>
                    </a:gs>
                    <a:gs pos="100000">
                      <a:srgbClr val="00B0F0"/>
                    </a:gs>
                  </a:gsLst>
                  <a:lin ang="0" scaled="1"/>
                  <a:tileRect/>
                </a:gradFill>
                <a:latin typeface="Arial Narrow" panose="020B0606020202030204" pitchFamily="34" charset="0"/>
              </a:rPr>
              <a:t>bit.ly/PSSummit17InfraTesting</a:t>
            </a:r>
          </a:p>
        </p:txBody>
      </p:sp>
    </p:spTree>
    <p:extLst>
      <p:ext uri="{BB962C8B-B14F-4D97-AF65-F5344CB8AC3E}">
        <p14:creationId xmlns:p14="http://schemas.microsoft.com/office/powerpoint/2010/main" val="1088832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418" t="30069" r="14164" b="26687"/>
          <a:stretch/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5400000">
            <a:off x="2000250" y="-1143000"/>
            <a:ext cx="5143500" cy="9144000"/>
          </a:xfrm>
          <a:prstGeom prst="rect">
            <a:avLst/>
          </a:prstGeom>
          <a:solidFill>
            <a:srgbClr val="0070C0">
              <a:alpha val="12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-702945" y="2250608"/>
            <a:ext cx="5972175" cy="2379868"/>
            <a:chOff x="4229100" y="1139391"/>
            <a:chExt cx="7962900" cy="3173157"/>
          </a:xfrm>
        </p:grpSpPr>
        <p:sp>
          <p:nvSpPr>
            <p:cNvPr id="5" name="Rectangle 4"/>
            <p:cNvSpPr/>
            <p:nvPr/>
          </p:nvSpPr>
          <p:spPr>
            <a:xfrm>
              <a:off x="4419600" y="2065779"/>
              <a:ext cx="7772400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defRPr/>
              </a:pPr>
              <a:r>
                <a:rPr lang="en-US" sz="10350" kern="0" spc="750" dirty="0">
                  <a:solidFill>
                    <a:srgbClr val="C82128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YOU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29100" y="1139391"/>
              <a:ext cx="7962900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defRPr/>
              </a:pPr>
              <a:r>
                <a:rPr lang="en-US" sz="6600" kern="0" spc="750" dirty="0">
                  <a:solidFill>
                    <a:prstClr val="white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THANK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 rot="5400000" flipV="1">
            <a:off x="4281108" y="1137857"/>
            <a:ext cx="5153786" cy="4572000"/>
          </a:xfrm>
          <a:prstGeom prst="rect">
            <a:avLst/>
          </a:prstGeom>
          <a:solidFill>
            <a:schemeClr val="tx1">
              <a:lumMod val="85000"/>
              <a:lumOff val="15000"/>
              <a:alpha val="7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293688" y="2010543"/>
            <a:ext cx="3300244" cy="2511105"/>
            <a:chOff x="7366860" y="1320553"/>
            <a:chExt cx="4400325" cy="3348139"/>
          </a:xfrm>
        </p:grpSpPr>
        <p:sp>
          <p:nvSpPr>
            <p:cNvPr id="14" name="Rectangle 13"/>
            <p:cNvSpPr/>
            <p:nvPr/>
          </p:nvSpPr>
          <p:spPr>
            <a:xfrm>
              <a:off x="7417361" y="2809625"/>
              <a:ext cx="3453278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500" b="1" spc="75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BLOG:  </a:t>
              </a:r>
              <a:r>
                <a:rPr lang="en-US" sz="1200" b="1" spc="75" dirty="0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adamtheautomator.com</a:t>
              </a:r>
              <a:endParaRPr lang="en-CA" sz="1200" b="1" spc="75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17361" y="3250733"/>
              <a:ext cx="3453278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500" b="1" spc="75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TWITTER:  </a:t>
              </a:r>
              <a:r>
                <a:rPr lang="en-US" sz="1200" b="1" spc="75" dirty="0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@</a:t>
              </a:r>
              <a:r>
                <a:rPr lang="en-US" sz="1200" b="1" spc="75" dirty="0" err="1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adbertram</a:t>
              </a:r>
              <a:endParaRPr lang="en-CA" sz="1200" b="1" spc="75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17361" y="3744269"/>
              <a:ext cx="3453278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500" b="1" spc="75" dirty="0" err="1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Pluralsight</a:t>
              </a:r>
              <a:endParaRPr lang="en-CA" sz="1200" b="1" spc="75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417361" y="4237805"/>
              <a:ext cx="3453278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500" b="1" spc="75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The Pester Book</a:t>
              </a:r>
              <a:endParaRPr lang="en-CA" sz="1200" b="1" spc="75" dirty="0">
                <a:solidFill>
                  <a:schemeClr val="bg1"/>
                </a:solidFill>
                <a:latin typeface="Calibri"/>
              </a:endParaRPr>
            </a:p>
          </p:txBody>
        </p:sp>
        <p:pic>
          <p:nvPicPr>
            <p:cNvPr id="19" name="Picture Placeholder 9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66860" y="1320553"/>
              <a:ext cx="1259085" cy="1255645"/>
            </a:xfrm>
            <a:prstGeom prst="ellipse">
              <a:avLst/>
            </a:prstGeom>
            <a:noFill/>
            <a:ln w="57150"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grpSp>
          <p:nvGrpSpPr>
            <p:cNvPr id="2" name="Group 1"/>
            <p:cNvGrpSpPr/>
            <p:nvPr/>
          </p:nvGrpSpPr>
          <p:grpSpPr>
            <a:xfrm>
              <a:off x="9050760" y="1749164"/>
              <a:ext cx="2716425" cy="537111"/>
              <a:chOff x="8942175" y="2045011"/>
              <a:chExt cx="2716425" cy="537111"/>
            </a:xfrm>
          </p:grpSpPr>
          <p:sp>
            <p:nvSpPr>
              <p:cNvPr id="18" name="Text Placeholder 2"/>
              <p:cNvSpPr txBox="1">
                <a:spLocks/>
              </p:cNvSpPr>
              <p:nvPr/>
            </p:nvSpPr>
            <p:spPr>
              <a:xfrm>
                <a:off x="8942175" y="2045011"/>
                <a:ext cx="2716425" cy="291159"/>
              </a:xfrm>
              <a:prstGeom prst="rect">
                <a:avLst/>
              </a:prstGeom>
            </p:spPr>
            <p:txBody>
              <a:bodyPr vert="horz" lIns="0" tIns="0" rIns="0" bIns="0" rtlCol="0" anchor="ctr">
                <a:noAutofit/>
              </a:bodyPr>
              <a:lstStyle>
                <a:lvl1pPr marL="0" indent="0" algn="l" defTabSz="586003" rtl="0" eaLnBrk="1" latinLnBrk="0" hangingPunct="1">
                  <a:lnSpc>
                    <a:spcPct val="100000"/>
                  </a:lnSpc>
                  <a:spcBef>
                    <a:spcPts val="1800"/>
                  </a:spcBef>
                  <a:buClrTx/>
                  <a:buSzPct val="75000"/>
                  <a:buFontTx/>
                  <a:buNone/>
                  <a:defRPr sz="2400" b="0" i="0" kern="1200" baseline="0">
                    <a:solidFill>
                      <a:schemeClr val="accent1"/>
                    </a:solidFill>
                    <a:latin typeface="Gotham Medium" panose="02000604030000020004" pitchFamily="50" charset="0"/>
                    <a:ea typeface="Gotham Medium" panose="02000604030000020004" pitchFamily="50" charset="0"/>
                    <a:cs typeface="Gotham Medium" panose="02000604030000020004" pitchFamily="50" charset="0"/>
                  </a:defRPr>
                </a:lvl1pPr>
                <a:lvl2pPr marL="586003" indent="-288930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Lucida Grande"/>
                  <a:buChar char="-"/>
                  <a:defRPr sz="2400" b="0" i="0" kern="120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2pPr>
                <a:lvl3pPr marL="883074" indent="-286898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Lucida Grande"/>
                  <a:buChar char="•"/>
                  <a:defRPr sz="2400" b="0" i="0" kern="120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3pPr>
                <a:lvl4pPr marL="1200150" indent="-317500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Wingdings" panose="05000000000000000000" pitchFamily="2" charset="2"/>
                  <a:buChar char="§"/>
                  <a:defRPr sz="2400" b="0" i="0" kern="1200" baseline="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4pPr>
                <a:lvl5pPr marL="1371600" indent="-274638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Myriad Pro Light" panose="020B0403030403020204" pitchFamily="34" charset="0"/>
                  <a:buChar char="-"/>
                  <a:tabLst/>
                  <a:defRPr sz="2400" b="0" i="0" kern="1200" baseline="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5pPr>
                <a:lvl6pPr marL="1719263" indent="-292100" algn="l" defTabSz="586003" rtl="0" eaLnBrk="1" latinLnBrk="0" hangingPunct="1">
                  <a:spcBef>
                    <a:spcPts val="448"/>
                  </a:spcBef>
                  <a:buClr>
                    <a:schemeClr val="tx1"/>
                  </a:buClr>
                  <a:buSzPct val="70000"/>
                  <a:buFont typeface="Montserrat"/>
                  <a:buChar char=" "/>
                  <a:defRPr lang="en-US" sz="2400" b="0" i="0" kern="1200" baseline="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Arial"/>
                  </a:defRPr>
                </a:lvl6pPr>
                <a:lvl7pPr marL="2003425" indent="-288925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7pPr>
                <a:lvl8pPr marL="2286000" indent="-282575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8pPr>
                <a:lvl9pPr marL="2571750" indent="-285750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baseline="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9pPr>
              </a:lstStyle>
              <a:p>
                <a:pPr defTabSz="439502">
                  <a:spcBef>
                    <a:spcPts val="1350"/>
                  </a:spcBef>
                  <a:defRPr/>
                </a:pPr>
                <a:r>
                  <a:rPr lang="en-US" sz="2100" dirty="0">
                    <a:gradFill>
                      <a:gsLst>
                        <a:gs pos="0">
                          <a:srgbClr val="286D9F"/>
                        </a:gs>
                        <a:gs pos="100000">
                          <a:srgbClr val="00B0F0"/>
                        </a:gs>
                      </a:gsLst>
                      <a:lin ang="0" scaled="1"/>
                    </a:gra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Adam Bertram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 rot="10800000" flipV="1">
                <a:off x="8942175" y="2509132"/>
                <a:ext cx="593242" cy="72990"/>
              </a:xfrm>
              <a:prstGeom prst="rect">
                <a:avLst/>
              </a:prstGeom>
              <a:solidFill>
                <a:srgbClr val="C82128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685800">
                  <a:defRPr/>
                </a:pPr>
                <a:endParaRPr lang="en-CA" sz="1200" kern="0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3216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Expect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228751" y="2102076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33219" y="2102076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18237" y="2102076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825263" y="2895397"/>
            <a:ext cx="2920265" cy="14815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242785" y="2895397"/>
            <a:ext cx="2920265" cy="148150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23509" y="3135471"/>
            <a:ext cx="1310853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C82128"/>
                </a:solidFill>
                <a:latin typeface="Arial Narrow" panose="020B0606020202030204" pitchFamily="34" charset="0"/>
              </a:rPr>
              <a:t>NOT A TALK ON PESTER HOW-TO</a:t>
            </a:r>
            <a:endParaRPr lang="en-CA" sz="1875" b="1" dirty="0">
              <a:solidFill>
                <a:srgbClr val="C82128"/>
              </a:solidFill>
              <a:latin typeface="Arial Narrow" panose="020B060602020203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370609" y="3135470"/>
            <a:ext cx="2241501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2473BA"/>
                </a:solidFill>
                <a:latin typeface="Arial Narrow" panose="020B0606020202030204" pitchFamily="34" charset="0"/>
              </a:rPr>
              <a:t>INFRASTRUCTURE TEST THINKING &amp; MENTALITY</a:t>
            </a:r>
            <a:endParaRPr lang="en-CA" sz="1875" b="1" dirty="0">
              <a:solidFill>
                <a:srgbClr val="2473BA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53358" y="3024441"/>
            <a:ext cx="166706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FOCUS ON IMPLEMENTING DESIGNS WITH CODE</a:t>
            </a:r>
            <a:endParaRPr lang="en-CA" sz="1875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3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Infrastructure Testing?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 rot="5400000" flipV="1">
            <a:off x="972603" y="2681737"/>
            <a:ext cx="952438" cy="952438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Oval 6"/>
          <p:cNvSpPr/>
          <p:nvPr/>
        </p:nvSpPr>
        <p:spPr>
          <a:xfrm rot="5400000" flipV="1">
            <a:off x="2553894" y="2681738"/>
            <a:ext cx="952438" cy="952438"/>
          </a:xfrm>
          <a:prstGeom prst="ellipse">
            <a:avLst/>
          </a:prstGeom>
          <a:solidFill>
            <a:srgbClr val="286D9F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Oval 7"/>
          <p:cNvSpPr/>
          <p:nvPr/>
        </p:nvSpPr>
        <p:spPr>
          <a:xfrm rot="5400000" flipV="1">
            <a:off x="4135185" y="2681737"/>
            <a:ext cx="952438" cy="952438"/>
          </a:xfrm>
          <a:prstGeom prst="ellipse">
            <a:avLst/>
          </a:prstGeom>
          <a:solidFill>
            <a:srgbClr val="7BD2F0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16891" y="3942383"/>
            <a:ext cx="166386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DEFINE AN EXPECTED ENVIRONMENTAL STATE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0" name="Oval 9"/>
          <p:cNvSpPr/>
          <p:nvPr/>
        </p:nvSpPr>
        <p:spPr>
          <a:xfrm rot="5400000" flipV="1">
            <a:off x="5716475" y="2681737"/>
            <a:ext cx="952438" cy="952438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CA" sz="1350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43606" y="3942384"/>
            <a:ext cx="137301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RUN CODE TO RETRIEVE THE ACTUAL STATE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924897" y="3942384"/>
            <a:ext cx="1373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COMPARE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THE TWO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506188" y="3942383"/>
            <a:ext cx="137301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NOT UNIT </a:t>
            </a:r>
          </a:p>
          <a:p>
            <a:pPr lvl="0" algn="ct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TESTING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14" name="Freeform 6"/>
          <p:cNvSpPr>
            <a:spLocks noEditPoints="1"/>
          </p:cNvSpPr>
          <p:nvPr/>
        </p:nvSpPr>
        <p:spPr bwMode="auto">
          <a:xfrm>
            <a:off x="1167294" y="2876428"/>
            <a:ext cx="563054" cy="563054"/>
          </a:xfrm>
          <a:custGeom>
            <a:avLst/>
            <a:gdLst>
              <a:gd name="T0" fmla="*/ 1613 w 3456"/>
              <a:gd name="T1" fmla="*/ 2142 h 3456"/>
              <a:gd name="T2" fmla="*/ 1268 w 3456"/>
              <a:gd name="T3" fmla="*/ 2329 h 3456"/>
              <a:gd name="T4" fmla="*/ 1953 w 3456"/>
              <a:gd name="T5" fmla="*/ 2172 h 3456"/>
              <a:gd name="T6" fmla="*/ 1196 w 3456"/>
              <a:gd name="T7" fmla="*/ 2239 h 3456"/>
              <a:gd name="T8" fmla="*/ 1596 w 3456"/>
              <a:gd name="T9" fmla="*/ 2028 h 3456"/>
              <a:gd name="T10" fmla="*/ 2047 w 3456"/>
              <a:gd name="T11" fmla="*/ 2087 h 3456"/>
              <a:gd name="T12" fmla="*/ 1786 w 3456"/>
              <a:gd name="T13" fmla="*/ 1582 h 3456"/>
              <a:gd name="T14" fmla="*/ 1671 w 3456"/>
              <a:gd name="T15" fmla="*/ 1589 h 3456"/>
              <a:gd name="T16" fmla="*/ 303 w 3456"/>
              <a:gd name="T17" fmla="*/ 975 h 3456"/>
              <a:gd name="T18" fmla="*/ 118 w 3456"/>
              <a:gd name="T19" fmla="*/ 1626 h 3456"/>
              <a:gd name="T20" fmla="*/ 224 w 3456"/>
              <a:gd name="T21" fmla="*/ 2310 h 3456"/>
              <a:gd name="T22" fmla="*/ 589 w 3456"/>
              <a:gd name="T23" fmla="*/ 2867 h 3456"/>
              <a:gd name="T24" fmla="*/ 1146 w 3456"/>
              <a:gd name="T25" fmla="*/ 3232 h 3456"/>
              <a:gd name="T26" fmla="*/ 1830 w 3456"/>
              <a:gd name="T27" fmla="*/ 3338 h 3456"/>
              <a:gd name="T28" fmla="*/ 2485 w 3456"/>
              <a:gd name="T29" fmla="*/ 3151 h 3456"/>
              <a:gd name="T30" fmla="*/ 2994 w 3456"/>
              <a:gd name="T31" fmla="*/ 2725 h 3456"/>
              <a:gd name="T32" fmla="*/ 3292 w 3456"/>
              <a:gd name="T33" fmla="*/ 2125 h 3456"/>
              <a:gd name="T34" fmla="*/ 3313 w 3456"/>
              <a:gd name="T35" fmla="*/ 1430 h 3456"/>
              <a:gd name="T36" fmla="*/ 3055 w 3456"/>
              <a:gd name="T37" fmla="*/ 813 h 3456"/>
              <a:gd name="T38" fmla="*/ 1767 w 3456"/>
              <a:gd name="T39" fmla="*/ 3040 h 3456"/>
              <a:gd name="T40" fmla="*/ 1719 w 3456"/>
              <a:gd name="T41" fmla="*/ 3063 h 3456"/>
              <a:gd name="T42" fmla="*/ 2362 w 3456"/>
              <a:gd name="T43" fmla="*/ 245 h 3456"/>
              <a:gd name="T44" fmla="*/ 2739 w 3456"/>
              <a:gd name="T45" fmla="*/ 471 h 3456"/>
              <a:gd name="T46" fmla="*/ 2425 w 3456"/>
              <a:gd name="T47" fmla="*/ 274 h 3456"/>
              <a:gd name="T48" fmla="*/ 961 w 3456"/>
              <a:gd name="T49" fmla="*/ 309 h 3456"/>
              <a:gd name="T50" fmla="*/ 644 w 3456"/>
              <a:gd name="T51" fmla="*/ 534 h 3456"/>
              <a:gd name="T52" fmla="*/ 1786 w 3456"/>
              <a:gd name="T53" fmla="*/ 1436 h 3456"/>
              <a:gd name="T54" fmla="*/ 2070 w 3456"/>
              <a:gd name="T55" fmla="*/ 152 h 3456"/>
              <a:gd name="T56" fmla="*/ 1808 w 3456"/>
              <a:gd name="T57" fmla="*/ 117 h 3456"/>
              <a:gd name="T58" fmla="*/ 1490 w 3456"/>
              <a:gd name="T59" fmla="*/ 133 h 3456"/>
              <a:gd name="T60" fmla="*/ 1239 w 3456"/>
              <a:gd name="T61" fmla="*/ 192 h 3456"/>
              <a:gd name="T62" fmla="*/ 1841 w 3456"/>
              <a:gd name="T63" fmla="*/ 4 h 3456"/>
              <a:gd name="T64" fmla="*/ 2152 w 3456"/>
              <a:gd name="T65" fmla="*/ 52 h 3456"/>
              <a:gd name="T66" fmla="*/ 2327 w 3456"/>
              <a:gd name="T67" fmla="*/ 108 h 3456"/>
              <a:gd name="T68" fmla="*/ 2515 w 3456"/>
              <a:gd name="T69" fmla="*/ 190 h 3456"/>
              <a:gd name="T70" fmla="*/ 2696 w 3456"/>
              <a:gd name="T71" fmla="*/ 297 h 3456"/>
              <a:gd name="T72" fmla="*/ 2883 w 3456"/>
              <a:gd name="T73" fmla="*/ 444 h 3456"/>
              <a:gd name="T74" fmla="*/ 3067 w 3456"/>
              <a:gd name="T75" fmla="*/ 637 h 3456"/>
              <a:gd name="T76" fmla="*/ 3384 w 3456"/>
              <a:gd name="T77" fmla="*/ 1233 h 3456"/>
              <a:gd name="T78" fmla="*/ 3443 w 3456"/>
              <a:gd name="T79" fmla="*/ 1936 h 3456"/>
              <a:gd name="T80" fmla="*/ 3219 w 3456"/>
              <a:gd name="T81" fmla="*/ 2599 h 3456"/>
              <a:gd name="T82" fmla="*/ 2764 w 3456"/>
              <a:gd name="T83" fmla="*/ 3110 h 3456"/>
              <a:gd name="T84" fmla="*/ 2137 w 3456"/>
              <a:gd name="T85" fmla="*/ 3407 h 3456"/>
              <a:gd name="T86" fmla="*/ 1418 w 3456"/>
              <a:gd name="T87" fmla="*/ 3428 h 3456"/>
              <a:gd name="T88" fmla="*/ 773 w 3456"/>
              <a:gd name="T89" fmla="*/ 3167 h 3456"/>
              <a:gd name="T90" fmla="*/ 289 w 3456"/>
              <a:gd name="T91" fmla="*/ 2683 h 3456"/>
              <a:gd name="T92" fmla="*/ 28 w 3456"/>
              <a:gd name="T93" fmla="*/ 2038 h 3456"/>
              <a:gd name="T94" fmla="*/ 47 w 3456"/>
              <a:gd name="T95" fmla="*/ 1328 h 3456"/>
              <a:gd name="T96" fmla="*/ 330 w 3456"/>
              <a:gd name="T97" fmla="*/ 713 h 3456"/>
              <a:gd name="T98" fmla="*/ 572 w 3456"/>
              <a:gd name="T99" fmla="*/ 444 h 3456"/>
              <a:gd name="T100" fmla="*/ 765 w 3456"/>
              <a:gd name="T101" fmla="*/ 293 h 3456"/>
              <a:gd name="T102" fmla="*/ 979 w 3456"/>
              <a:gd name="T103" fmla="*/ 171 h 3456"/>
              <a:gd name="T104" fmla="*/ 1130 w 3456"/>
              <a:gd name="T105" fmla="*/ 107 h 3456"/>
              <a:gd name="T106" fmla="*/ 1304 w 3456"/>
              <a:gd name="T107" fmla="*/ 52 h 3456"/>
              <a:gd name="T108" fmla="*/ 1614 w 3456"/>
              <a:gd name="T109" fmla="*/ 4 h 3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456" h="3456">
                <a:moveTo>
                  <a:pt x="1727" y="2993"/>
                </a:moveTo>
                <a:lnTo>
                  <a:pt x="1727" y="2993"/>
                </a:lnTo>
                <a:lnTo>
                  <a:pt x="1727" y="2993"/>
                </a:lnTo>
                <a:lnTo>
                  <a:pt x="1727" y="2993"/>
                </a:lnTo>
                <a:close/>
                <a:moveTo>
                  <a:pt x="1728" y="2131"/>
                </a:moveTo>
                <a:lnTo>
                  <a:pt x="1670" y="2134"/>
                </a:lnTo>
                <a:lnTo>
                  <a:pt x="1613" y="2142"/>
                </a:lnTo>
                <a:lnTo>
                  <a:pt x="1557" y="2154"/>
                </a:lnTo>
                <a:lnTo>
                  <a:pt x="1503" y="2172"/>
                </a:lnTo>
                <a:lnTo>
                  <a:pt x="1452" y="2195"/>
                </a:lnTo>
                <a:lnTo>
                  <a:pt x="1401" y="2222"/>
                </a:lnTo>
                <a:lnTo>
                  <a:pt x="1354" y="2254"/>
                </a:lnTo>
                <a:lnTo>
                  <a:pt x="1309" y="2289"/>
                </a:lnTo>
                <a:lnTo>
                  <a:pt x="1268" y="2329"/>
                </a:lnTo>
                <a:lnTo>
                  <a:pt x="1728" y="2906"/>
                </a:lnTo>
                <a:lnTo>
                  <a:pt x="2188" y="2329"/>
                </a:lnTo>
                <a:lnTo>
                  <a:pt x="2147" y="2289"/>
                </a:lnTo>
                <a:lnTo>
                  <a:pt x="2102" y="2254"/>
                </a:lnTo>
                <a:lnTo>
                  <a:pt x="2055" y="2222"/>
                </a:lnTo>
                <a:lnTo>
                  <a:pt x="2004" y="2195"/>
                </a:lnTo>
                <a:lnTo>
                  <a:pt x="1953" y="2172"/>
                </a:lnTo>
                <a:lnTo>
                  <a:pt x="1899" y="2154"/>
                </a:lnTo>
                <a:lnTo>
                  <a:pt x="1843" y="2142"/>
                </a:lnTo>
                <a:lnTo>
                  <a:pt x="1786" y="2134"/>
                </a:lnTo>
                <a:lnTo>
                  <a:pt x="1728" y="2131"/>
                </a:lnTo>
                <a:close/>
                <a:moveTo>
                  <a:pt x="1152" y="1168"/>
                </a:moveTo>
                <a:lnTo>
                  <a:pt x="657" y="1565"/>
                </a:lnTo>
                <a:lnTo>
                  <a:pt x="1196" y="2239"/>
                </a:lnTo>
                <a:lnTo>
                  <a:pt x="1244" y="2194"/>
                </a:lnTo>
                <a:lnTo>
                  <a:pt x="1297" y="2154"/>
                </a:lnTo>
                <a:lnTo>
                  <a:pt x="1351" y="2119"/>
                </a:lnTo>
                <a:lnTo>
                  <a:pt x="1409" y="2087"/>
                </a:lnTo>
                <a:lnTo>
                  <a:pt x="1469" y="2062"/>
                </a:lnTo>
                <a:lnTo>
                  <a:pt x="1531" y="2042"/>
                </a:lnTo>
                <a:lnTo>
                  <a:pt x="1596" y="2028"/>
                </a:lnTo>
                <a:lnTo>
                  <a:pt x="1661" y="2019"/>
                </a:lnTo>
                <a:lnTo>
                  <a:pt x="1728" y="2016"/>
                </a:lnTo>
                <a:lnTo>
                  <a:pt x="1795" y="2019"/>
                </a:lnTo>
                <a:lnTo>
                  <a:pt x="1860" y="2028"/>
                </a:lnTo>
                <a:lnTo>
                  <a:pt x="1925" y="2042"/>
                </a:lnTo>
                <a:lnTo>
                  <a:pt x="1987" y="2062"/>
                </a:lnTo>
                <a:lnTo>
                  <a:pt x="2047" y="2087"/>
                </a:lnTo>
                <a:lnTo>
                  <a:pt x="2105" y="2119"/>
                </a:lnTo>
                <a:lnTo>
                  <a:pt x="2159" y="2154"/>
                </a:lnTo>
                <a:lnTo>
                  <a:pt x="2212" y="2194"/>
                </a:lnTo>
                <a:lnTo>
                  <a:pt x="2260" y="2239"/>
                </a:lnTo>
                <a:lnTo>
                  <a:pt x="2799" y="1565"/>
                </a:lnTo>
                <a:lnTo>
                  <a:pt x="2304" y="1169"/>
                </a:lnTo>
                <a:lnTo>
                  <a:pt x="1786" y="1582"/>
                </a:lnTo>
                <a:lnTo>
                  <a:pt x="1786" y="1588"/>
                </a:lnTo>
                <a:lnTo>
                  <a:pt x="1767" y="1598"/>
                </a:lnTo>
                <a:lnTo>
                  <a:pt x="1738" y="1620"/>
                </a:lnTo>
                <a:lnTo>
                  <a:pt x="1729" y="1616"/>
                </a:lnTo>
                <a:lnTo>
                  <a:pt x="1720" y="1620"/>
                </a:lnTo>
                <a:lnTo>
                  <a:pt x="1689" y="1598"/>
                </a:lnTo>
                <a:lnTo>
                  <a:pt x="1671" y="1589"/>
                </a:lnTo>
                <a:lnTo>
                  <a:pt x="1671" y="1583"/>
                </a:lnTo>
                <a:lnTo>
                  <a:pt x="1152" y="1168"/>
                </a:lnTo>
                <a:close/>
                <a:moveTo>
                  <a:pt x="518" y="663"/>
                </a:moveTo>
                <a:lnTo>
                  <a:pt x="458" y="736"/>
                </a:lnTo>
                <a:lnTo>
                  <a:pt x="401" y="813"/>
                </a:lnTo>
                <a:lnTo>
                  <a:pt x="350" y="892"/>
                </a:lnTo>
                <a:lnTo>
                  <a:pt x="303" y="975"/>
                </a:lnTo>
                <a:lnTo>
                  <a:pt x="260" y="1061"/>
                </a:lnTo>
                <a:lnTo>
                  <a:pt x="223" y="1149"/>
                </a:lnTo>
                <a:lnTo>
                  <a:pt x="191" y="1240"/>
                </a:lnTo>
                <a:lnTo>
                  <a:pt x="164" y="1333"/>
                </a:lnTo>
                <a:lnTo>
                  <a:pt x="143" y="1430"/>
                </a:lnTo>
                <a:lnTo>
                  <a:pt x="128" y="1527"/>
                </a:lnTo>
                <a:lnTo>
                  <a:pt x="118" y="1626"/>
                </a:lnTo>
                <a:lnTo>
                  <a:pt x="115" y="1728"/>
                </a:lnTo>
                <a:lnTo>
                  <a:pt x="118" y="1830"/>
                </a:lnTo>
                <a:lnTo>
                  <a:pt x="128" y="1930"/>
                </a:lnTo>
                <a:lnTo>
                  <a:pt x="143" y="2029"/>
                </a:lnTo>
                <a:lnTo>
                  <a:pt x="164" y="2125"/>
                </a:lnTo>
                <a:lnTo>
                  <a:pt x="192" y="2219"/>
                </a:lnTo>
                <a:lnTo>
                  <a:pt x="224" y="2310"/>
                </a:lnTo>
                <a:lnTo>
                  <a:pt x="262" y="2399"/>
                </a:lnTo>
                <a:lnTo>
                  <a:pt x="305" y="2485"/>
                </a:lnTo>
                <a:lnTo>
                  <a:pt x="352" y="2569"/>
                </a:lnTo>
                <a:lnTo>
                  <a:pt x="404" y="2649"/>
                </a:lnTo>
                <a:lnTo>
                  <a:pt x="462" y="2725"/>
                </a:lnTo>
                <a:lnTo>
                  <a:pt x="523" y="2798"/>
                </a:lnTo>
                <a:lnTo>
                  <a:pt x="589" y="2867"/>
                </a:lnTo>
                <a:lnTo>
                  <a:pt x="658" y="2933"/>
                </a:lnTo>
                <a:lnTo>
                  <a:pt x="731" y="2994"/>
                </a:lnTo>
                <a:lnTo>
                  <a:pt x="807" y="3052"/>
                </a:lnTo>
                <a:lnTo>
                  <a:pt x="887" y="3104"/>
                </a:lnTo>
                <a:lnTo>
                  <a:pt x="971" y="3151"/>
                </a:lnTo>
                <a:lnTo>
                  <a:pt x="1057" y="3194"/>
                </a:lnTo>
                <a:lnTo>
                  <a:pt x="1146" y="3232"/>
                </a:lnTo>
                <a:lnTo>
                  <a:pt x="1237" y="3264"/>
                </a:lnTo>
                <a:lnTo>
                  <a:pt x="1331" y="3292"/>
                </a:lnTo>
                <a:lnTo>
                  <a:pt x="1427" y="3313"/>
                </a:lnTo>
                <a:lnTo>
                  <a:pt x="1526" y="3328"/>
                </a:lnTo>
                <a:lnTo>
                  <a:pt x="1626" y="3338"/>
                </a:lnTo>
                <a:lnTo>
                  <a:pt x="1728" y="3341"/>
                </a:lnTo>
                <a:lnTo>
                  <a:pt x="1830" y="3338"/>
                </a:lnTo>
                <a:lnTo>
                  <a:pt x="1930" y="3328"/>
                </a:lnTo>
                <a:lnTo>
                  <a:pt x="2029" y="3313"/>
                </a:lnTo>
                <a:lnTo>
                  <a:pt x="2125" y="3292"/>
                </a:lnTo>
                <a:lnTo>
                  <a:pt x="2219" y="3264"/>
                </a:lnTo>
                <a:lnTo>
                  <a:pt x="2310" y="3232"/>
                </a:lnTo>
                <a:lnTo>
                  <a:pt x="2399" y="3194"/>
                </a:lnTo>
                <a:lnTo>
                  <a:pt x="2485" y="3151"/>
                </a:lnTo>
                <a:lnTo>
                  <a:pt x="2569" y="3104"/>
                </a:lnTo>
                <a:lnTo>
                  <a:pt x="2649" y="3052"/>
                </a:lnTo>
                <a:lnTo>
                  <a:pt x="2725" y="2994"/>
                </a:lnTo>
                <a:lnTo>
                  <a:pt x="2798" y="2933"/>
                </a:lnTo>
                <a:lnTo>
                  <a:pt x="2867" y="2867"/>
                </a:lnTo>
                <a:lnTo>
                  <a:pt x="2933" y="2798"/>
                </a:lnTo>
                <a:lnTo>
                  <a:pt x="2994" y="2725"/>
                </a:lnTo>
                <a:lnTo>
                  <a:pt x="3052" y="2649"/>
                </a:lnTo>
                <a:lnTo>
                  <a:pt x="3104" y="2569"/>
                </a:lnTo>
                <a:lnTo>
                  <a:pt x="3151" y="2485"/>
                </a:lnTo>
                <a:lnTo>
                  <a:pt x="3194" y="2399"/>
                </a:lnTo>
                <a:lnTo>
                  <a:pt x="3232" y="2310"/>
                </a:lnTo>
                <a:lnTo>
                  <a:pt x="3264" y="2219"/>
                </a:lnTo>
                <a:lnTo>
                  <a:pt x="3292" y="2125"/>
                </a:lnTo>
                <a:lnTo>
                  <a:pt x="3313" y="2029"/>
                </a:lnTo>
                <a:lnTo>
                  <a:pt x="3328" y="1930"/>
                </a:lnTo>
                <a:lnTo>
                  <a:pt x="3338" y="1830"/>
                </a:lnTo>
                <a:lnTo>
                  <a:pt x="3341" y="1728"/>
                </a:lnTo>
                <a:lnTo>
                  <a:pt x="3338" y="1626"/>
                </a:lnTo>
                <a:lnTo>
                  <a:pt x="3328" y="1527"/>
                </a:lnTo>
                <a:lnTo>
                  <a:pt x="3313" y="1430"/>
                </a:lnTo>
                <a:lnTo>
                  <a:pt x="3292" y="1333"/>
                </a:lnTo>
                <a:lnTo>
                  <a:pt x="3265" y="1240"/>
                </a:lnTo>
                <a:lnTo>
                  <a:pt x="3233" y="1149"/>
                </a:lnTo>
                <a:lnTo>
                  <a:pt x="3196" y="1061"/>
                </a:lnTo>
                <a:lnTo>
                  <a:pt x="3153" y="975"/>
                </a:lnTo>
                <a:lnTo>
                  <a:pt x="3106" y="892"/>
                </a:lnTo>
                <a:lnTo>
                  <a:pt x="3055" y="813"/>
                </a:lnTo>
                <a:lnTo>
                  <a:pt x="2998" y="736"/>
                </a:lnTo>
                <a:lnTo>
                  <a:pt x="2938" y="663"/>
                </a:lnTo>
                <a:lnTo>
                  <a:pt x="2938" y="1575"/>
                </a:lnTo>
                <a:lnTo>
                  <a:pt x="1786" y="3018"/>
                </a:lnTo>
                <a:lnTo>
                  <a:pt x="1786" y="3030"/>
                </a:lnTo>
                <a:lnTo>
                  <a:pt x="1774" y="3036"/>
                </a:lnTo>
                <a:lnTo>
                  <a:pt x="1767" y="3040"/>
                </a:lnTo>
                <a:lnTo>
                  <a:pt x="1740" y="3062"/>
                </a:lnTo>
                <a:lnTo>
                  <a:pt x="1738" y="3062"/>
                </a:lnTo>
                <a:lnTo>
                  <a:pt x="1737" y="3062"/>
                </a:lnTo>
                <a:lnTo>
                  <a:pt x="1729" y="3058"/>
                </a:lnTo>
                <a:lnTo>
                  <a:pt x="1721" y="3062"/>
                </a:lnTo>
                <a:lnTo>
                  <a:pt x="1720" y="3062"/>
                </a:lnTo>
                <a:lnTo>
                  <a:pt x="1719" y="3063"/>
                </a:lnTo>
                <a:lnTo>
                  <a:pt x="1689" y="3040"/>
                </a:lnTo>
                <a:lnTo>
                  <a:pt x="1671" y="3032"/>
                </a:lnTo>
                <a:lnTo>
                  <a:pt x="1671" y="3031"/>
                </a:lnTo>
                <a:lnTo>
                  <a:pt x="1671" y="3019"/>
                </a:lnTo>
                <a:lnTo>
                  <a:pt x="518" y="1575"/>
                </a:lnTo>
                <a:lnTo>
                  <a:pt x="518" y="663"/>
                </a:lnTo>
                <a:close/>
                <a:moveTo>
                  <a:pt x="2362" y="245"/>
                </a:moveTo>
                <a:lnTo>
                  <a:pt x="2362" y="1067"/>
                </a:lnTo>
                <a:lnTo>
                  <a:pt x="2822" y="1435"/>
                </a:lnTo>
                <a:lnTo>
                  <a:pt x="2822" y="545"/>
                </a:lnTo>
                <a:lnTo>
                  <a:pt x="2812" y="535"/>
                </a:lnTo>
                <a:lnTo>
                  <a:pt x="2812" y="534"/>
                </a:lnTo>
                <a:lnTo>
                  <a:pt x="2811" y="534"/>
                </a:lnTo>
                <a:lnTo>
                  <a:pt x="2739" y="471"/>
                </a:lnTo>
                <a:lnTo>
                  <a:pt x="2661" y="414"/>
                </a:lnTo>
                <a:lnTo>
                  <a:pt x="2580" y="359"/>
                </a:lnTo>
                <a:lnTo>
                  <a:pt x="2497" y="310"/>
                </a:lnTo>
                <a:lnTo>
                  <a:pt x="2496" y="310"/>
                </a:lnTo>
                <a:lnTo>
                  <a:pt x="2495" y="309"/>
                </a:lnTo>
                <a:lnTo>
                  <a:pt x="2429" y="275"/>
                </a:lnTo>
                <a:lnTo>
                  <a:pt x="2425" y="274"/>
                </a:lnTo>
                <a:lnTo>
                  <a:pt x="2423" y="272"/>
                </a:lnTo>
                <a:lnTo>
                  <a:pt x="2362" y="245"/>
                </a:lnTo>
                <a:close/>
                <a:moveTo>
                  <a:pt x="1094" y="245"/>
                </a:moveTo>
                <a:lnTo>
                  <a:pt x="1033" y="272"/>
                </a:lnTo>
                <a:lnTo>
                  <a:pt x="1031" y="274"/>
                </a:lnTo>
                <a:lnTo>
                  <a:pt x="1027" y="275"/>
                </a:lnTo>
                <a:lnTo>
                  <a:pt x="961" y="309"/>
                </a:lnTo>
                <a:lnTo>
                  <a:pt x="960" y="310"/>
                </a:lnTo>
                <a:lnTo>
                  <a:pt x="959" y="310"/>
                </a:lnTo>
                <a:lnTo>
                  <a:pt x="876" y="359"/>
                </a:lnTo>
                <a:lnTo>
                  <a:pt x="795" y="414"/>
                </a:lnTo>
                <a:lnTo>
                  <a:pt x="717" y="471"/>
                </a:lnTo>
                <a:lnTo>
                  <a:pt x="645" y="534"/>
                </a:lnTo>
                <a:lnTo>
                  <a:pt x="644" y="534"/>
                </a:lnTo>
                <a:lnTo>
                  <a:pt x="644" y="535"/>
                </a:lnTo>
                <a:lnTo>
                  <a:pt x="634" y="545"/>
                </a:lnTo>
                <a:lnTo>
                  <a:pt x="634" y="1435"/>
                </a:lnTo>
                <a:lnTo>
                  <a:pt x="1094" y="1067"/>
                </a:lnTo>
                <a:lnTo>
                  <a:pt x="1094" y="245"/>
                </a:lnTo>
                <a:close/>
                <a:moveTo>
                  <a:pt x="1786" y="116"/>
                </a:moveTo>
                <a:lnTo>
                  <a:pt x="1786" y="1436"/>
                </a:lnTo>
                <a:lnTo>
                  <a:pt x="2246" y="1067"/>
                </a:lnTo>
                <a:lnTo>
                  <a:pt x="2246" y="201"/>
                </a:lnTo>
                <a:lnTo>
                  <a:pt x="2217" y="192"/>
                </a:lnTo>
                <a:lnTo>
                  <a:pt x="2198" y="185"/>
                </a:lnTo>
                <a:lnTo>
                  <a:pt x="2144" y="170"/>
                </a:lnTo>
                <a:lnTo>
                  <a:pt x="2121" y="164"/>
                </a:lnTo>
                <a:lnTo>
                  <a:pt x="2070" y="152"/>
                </a:lnTo>
                <a:lnTo>
                  <a:pt x="2043" y="147"/>
                </a:lnTo>
                <a:lnTo>
                  <a:pt x="1994" y="137"/>
                </a:lnTo>
                <a:lnTo>
                  <a:pt x="1966" y="133"/>
                </a:lnTo>
                <a:lnTo>
                  <a:pt x="1917" y="127"/>
                </a:lnTo>
                <a:lnTo>
                  <a:pt x="1886" y="124"/>
                </a:lnTo>
                <a:lnTo>
                  <a:pt x="1834" y="119"/>
                </a:lnTo>
                <a:lnTo>
                  <a:pt x="1808" y="117"/>
                </a:lnTo>
                <a:lnTo>
                  <a:pt x="1786" y="116"/>
                </a:lnTo>
                <a:close/>
                <a:moveTo>
                  <a:pt x="1670" y="116"/>
                </a:moveTo>
                <a:lnTo>
                  <a:pt x="1648" y="117"/>
                </a:lnTo>
                <a:lnTo>
                  <a:pt x="1622" y="119"/>
                </a:lnTo>
                <a:lnTo>
                  <a:pt x="1570" y="124"/>
                </a:lnTo>
                <a:lnTo>
                  <a:pt x="1539" y="127"/>
                </a:lnTo>
                <a:lnTo>
                  <a:pt x="1490" y="133"/>
                </a:lnTo>
                <a:lnTo>
                  <a:pt x="1462" y="137"/>
                </a:lnTo>
                <a:lnTo>
                  <a:pt x="1413" y="147"/>
                </a:lnTo>
                <a:lnTo>
                  <a:pt x="1386" y="152"/>
                </a:lnTo>
                <a:lnTo>
                  <a:pt x="1335" y="164"/>
                </a:lnTo>
                <a:lnTo>
                  <a:pt x="1312" y="170"/>
                </a:lnTo>
                <a:lnTo>
                  <a:pt x="1258" y="185"/>
                </a:lnTo>
                <a:lnTo>
                  <a:pt x="1239" y="192"/>
                </a:lnTo>
                <a:lnTo>
                  <a:pt x="1210" y="201"/>
                </a:lnTo>
                <a:lnTo>
                  <a:pt x="1210" y="1067"/>
                </a:lnTo>
                <a:lnTo>
                  <a:pt x="1670" y="1436"/>
                </a:lnTo>
                <a:lnTo>
                  <a:pt x="1670" y="116"/>
                </a:lnTo>
                <a:close/>
                <a:moveTo>
                  <a:pt x="1728" y="0"/>
                </a:moveTo>
                <a:lnTo>
                  <a:pt x="1814" y="2"/>
                </a:lnTo>
                <a:lnTo>
                  <a:pt x="1841" y="4"/>
                </a:lnTo>
                <a:lnTo>
                  <a:pt x="1900" y="8"/>
                </a:lnTo>
                <a:lnTo>
                  <a:pt x="1930" y="13"/>
                </a:lnTo>
                <a:lnTo>
                  <a:pt x="1985" y="20"/>
                </a:lnTo>
                <a:lnTo>
                  <a:pt x="2014" y="24"/>
                </a:lnTo>
                <a:lnTo>
                  <a:pt x="2068" y="35"/>
                </a:lnTo>
                <a:lnTo>
                  <a:pt x="2095" y="40"/>
                </a:lnTo>
                <a:lnTo>
                  <a:pt x="2152" y="52"/>
                </a:lnTo>
                <a:lnTo>
                  <a:pt x="2174" y="59"/>
                </a:lnTo>
                <a:lnTo>
                  <a:pt x="2235" y="76"/>
                </a:lnTo>
                <a:lnTo>
                  <a:pt x="2253" y="82"/>
                </a:lnTo>
                <a:lnTo>
                  <a:pt x="2317" y="104"/>
                </a:lnTo>
                <a:lnTo>
                  <a:pt x="2321" y="105"/>
                </a:lnTo>
                <a:lnTo>
                  <a:pt x="2325" y="107"/>
                </a:lnTo>
                <a:lnTo>
                  <a:pt x="2327" y="108"/>
                </a:lnTo>
                <a:lnTo>
                  <a:pt x="2329" y="108"/>
                </a:lnTo>
                <a:lnTo>
                  <a:pt x="2396" y="134"/>
                </a:lnTo>
                <a:lnTo>
                  <a:pt x="2406" y="138"/>
                </a:lnTo>
                <a:lnTo>
                  <a:pt x="2474" y="170"/>
                </a:lnTo>
                <a:lnTo>
                  <a:pt x="2477" y="171"/>
                </a:lnTo>
                <a:lnTo>
                  <a:pt x="2480" y="173"/>
                </a:lnTo>
                <a:lnTo>
                  <a:pt x="2515" y="190"/>
                </a:lnTo>
                <a:lnTo>
                  <a:pt x="2549" y="207"/>
                </a:lnTo>
                <a:lnTo>
                  <a:pt x="2551" y="209"/>
                </a:lnTo>
                <a:lnTo>
                  <a:pt x="2553" y="211"/>
                </a:lnTo>
                <a:lnTo>
                  <a:pt x="2621" y="249"/>
                </a:lnTo>
                <a:lnTo>
                  <a:pt x="2626" y="252"/>
                </a:lnTo>
                <a:lnTo>
                  <a:pt x="2691" y="294"/>
                </a:lnTo>
                <a:lnTo>
                  <a:pt x="2696" y="297"/>
                </a:lnTo>
                <a:lnTo>
                  <a:pt x="2757" y="341"/>
                </a:lnTo>
                <a:lnTo>
                  <a:pt x="2762" y="344"/>
                </a:lnTo>
                <a:lnTo>
                  <a:pt x="2765" y="347"/>
                </a:lnTo>
                <a:lnTo>
                  <a:pt x="2821" y="392"/>
                </a:lnTo>
                <a:lnTo>
                  <a:pt x="2827" y="395"/>
                </a:lnTo>
                <a:lnTo>
                  <a:pt x="2832" y="399"/>
                </a:lnTo>
                <a:lnTo>
                  <a:pt x="2883" y="444"/>
                </a:lnTo>
                <a:lnTo>
                  <a:pt x="2889" y="449"/>
                </a:lnTo>
                <a:lnTo>
                  <a:pt x="2895" y="455"/>
                </a:lnTo>
                <a:lnTo>
                  <a:pt x="2920" y="478"/>
                </a:lnTo>
                <a:lnTo>
                  <a:pt x="2938" y="494"/>
                </a:lnTo>
                <a:lnTo>
                  <a:pt x="2938" y="495"/>
                </a:lnTo>
                <a:lnTo>
                  <a:pt x="3005" y="564"/>
                </a:lnTo>
                <a:lnTo>
                  <a:pt x="3067" y="637"/>
                </a:lnTo>
                <a:lnTo>
                  <a:pt x="3126" y="713"/>
                </a:lnTo>
                <a:lnTo>
                  <a:pt x="3181" y="793"/>
                </a:lnTo>
                <a:lnTo>
                  <a:pt x="3230" y="876"/>
                </a:lnTo>
                <a:lnTo>
                  <a:pt x="3276" y="960"/>
                </a:lnTo>
                <a:lnTo>
                  <a:pt x="3317" y="1048"/>
                </a:lnTo>
                <a:lnTo>
                  <a:pt x="3352" y="1139"/>
                </a:lnTo>
                <a:lnTo>
                  <a:pt x="3384" y="1233"/>
                </a:lnTo>
                <a:lnTo>
                  <a:pt x="3409" y="1328"/>
                </a:lnTo>
                <a:lnTo>
                  <a:pt x="3430" y="1425"/>
                </a:lnTo>
                <a:lnTo>
                  <a:pt x="3444" y="1525"/>
                </a:lnTo>
                <a:lnTo>
                  <a:pt x="3453" y="1625"/>
                </a:lnTo>
                <a:lnTo>
                  <a:pt x="3456" y="1728"/>
                </a:lnTo>
                <a:lnTo>
                  <a:pt x="3453" y="1833"/>
                </a:lnTo>
                <a:lnTo>
                  <a:pt x="3443" y="1936"/>
                </a:lnTo>
                <a:lnTo>
                  <a:pt x="3428" y="2038"/>
                </a:lnTo>
                <a:lnTo>
                  <a:pt x="3407" y="2137"/>
                </a:lnTo>
                <a:lnTo>
                  <a:pt x="3380" y="2235"/>
                </a:lnTo>
                <a:lnTo>
                  <a:pt x="3348" y="2330"/>
                </a:lnTo>
                <a:lnTo>
                  <a:pt x="3310" y="2422"/>
                </a:lnTo>
                <a:lnTo>
                  <a:pt x="3267" y="2512"/>
                </a:lnTo>
                <a:lnTo>
                  <a:pt x="3219" y="2599"/>
                </a:lnTo>
                <a:lnTo>
                  <a:pt x="3167" y="2683"/>
                </a:lnTo>
                <a:lnTo>
                  <a:pt x="3110" y="2764"/>
                </a:lnTo>
                <a:lnTo>
                  <a:pt x="3049" y="2840"/>
                </a:lnTo>
                <a:lnTo>
                  <a:pt x="2984" y="2915"/>
                </a:lnTo>
                <a:lnTo>
                  <a:pt x="2915" y="2984"/>
                </a:lnTo>
                <a:lnTo>
                  <a:pt x="2840" y="3049"/>
                </a:lnTo>
                <a:lnTo>
                  <a:pt x="2764" y="3110"/>
                </a:lnTo>
                <a:lnTo>
                  <a:pt x="2683" y="3167"/>
                </a:lnTo>
                <a:lnTo>
                  <a:pt x="2599" y="3219"/>
                </a:lnTo>
                <a:lnTo>
                  <a:pt x="2512" y="3267"/>
                </a:lnTo>
                <a:lnTo>
                  <a:pt x="2422" y="3310"/>
                </a:lnTo>
                <a:lnTo>
                  <a:pt x="2330" y="3348"/>
                </a:lnTo>
                <a:lnTo>
                  <a:pt x="2235" y="3380"/>
                </a:lnTo>
                <a:lnTo>
                  <a:pt x="2137" y="3407"/>
                </a:lnTo>
                <a:lnTo>
                  <a:pt x="2038" y="3428"/>
                </a:lnTo>
                <a:lnTo>
                  <a:pt x="1936" y="3443"/>
                </a:lnTo>
                <a:lnTo>
                  <a:pt x="1833" y="3453"/>
                </a:lnTo>
                <a:lnTo>
                  <a:pt x="1728" y="3456"/>
                </a:lnTo>
                <a:lnTo>
                  <a:pt x="1623" y="3453"/>
                </a:lnTo>
                <a:lnTo>
                  <a:pt x="1520" y="3443"/>
                </a:lnTo>
                <a:lnTo>
                  <a:pt x="1418" y="3428"/>
                </a:lnTo>
                <a:lnTo>
                  <a:pt x="1319" y="3407"/>
                </a:lnTo>
                <a:lnTo>
                  <a:pt x="1221" y="3380"/>
                </a:lnTo>
                <a:lnTo>
                  <a:pt x="1126" y="3348"/>
                </a:lnTo>
                <a:lnTo>
                  <a:pt x="1034" y="3310"/>
                </a:lnTo>
                <a:lnTo>
                  <a:pt x="944" y="3267"/>
                </a:lnTo>
                <a:lnTo>
                  <a:pt x="857" y="3219"/>
                </a:lnTo>
                <a:lnTo>
                  <a:pt x="773" y="3167"/>
                </a:lnTo>
                <a:lnTo>
                  <a:pt x="692" y="3110"/>
                </a:lnTo>
                <a:lnTo>
                  <a:pt x="616" y="3049"/>
                </a:lnTo>
                <a:lnTo>
                  <a:pt x="541" y="2984"/>
                </a:lnTo>
                <a:lnTo>
                  <a:pt x="472" y="2915"/>
                </a:lnTo>
                <a:lnTo>
                  <a:pt x="407" y="2840"/>
                </a:lnTo>
                <a:lnTo>
                  <a:pt x="346" y="2764"/>
                </a:lnTo>
                <a:lnTo>
                  <a:pt x="289" y="2683"/>
                </a:lnTo>
                <a:lnTo>
                  <a:pt x="237" y="2599"/>
                </a:lnTo>
                <a:lnTo>
                  <a:pt x="189" y="2512"/>
                </a:lnTo>
                <a:lnTo>
                  <a:pt x="146" y="2422"/>
                </a:lnTo>
                <a:lnTo>
                  <a:pt x="108" y="2330"/>
                </a:lnTo>
                <a:lnTo>
                  <a:pt x="76" y="2235"/>
                </a:lnTo>
                <a:lnTo>
                  <a:pt x="49" y="2137"/>
                </a:lnTo>
                <a:lnTo>
                  <a:pt x="28" y="2038"/>
                </a:lnTo>
                <a:lnTo>
                  <a:pt x="13" y="1936"/>
                </a:lnTo>
                <a:lnTo>
                  <a:pt x="3" y="1833"/>
                </a:lnTo>
                <a:lnTo>
                  <a:pt x="0" y="1728"/>
                </a:lnTo>
                <a:lnTo>
                  <a:pt x="3" y="1625"/>
                </a:lnTo>
                <a:lnTo>
                  <a:pt x="12" y="1525"/>
                </a:lnTo>
                <a:lnTo>
                  <a:pt x="26" y="1425"/>
                </a:lnTo>
                <a:lnTo>
                  <a:pt x="47" y="1328"/>
                </a:lnTo>
                <a:lnTo>
                  <a:pt x="72" y="1233"/>
                </a:lnTo>
                <a:lnTo>
                  <a:pt x="104" y="1139"/>
                </a:lnTo>
                <a:lnTo>
                  <a:pt x="139" y="1048"/>
                </a:lnTo>
                <a:lnTo>
                  <a:pt x="180" y="960"/>
                </a:lnTo>
                <a:lnTo>
                  <a:pt x="226" y="876"/>
                </a:lnTo>
                <a:lnTo>
                  <a:pt x="275" y="793"/>
                </a:lnTo>
                <a:lnTo>
                  <a:pt x="330" y="713"/>
                </a:lnTo>
                <a:lnTo>
                  <a:pt x="389" y="637"/>
                </a:lnTo>
                <a:lnTo>
                  <a:pt x="451" y="564"/>
                </a:lnTo>
                <a:lnTo>
                  <a:pt x="518" y="495"/>
                </a:lnTo>
                <a:lnTo>
                  <a:pt x="518" y="494"/>
                </a:lnTo>
                <a:lnTo>
                  <a:pt x="536" y="478"/>
                </a:lnTo>
                <a:lnTo>
                  <a:pt x="561" y="455"/>
                </a:lnTo>
                <a:lnTo>
                  <a:pt x="572" y="444"/>
                </a:lnTo>
                <a:lnTo>
                  <a:pt x="624" y="399"/>
                </a:lnTo>
                <a:lnTo>
                  <a:pt x="635" y="392"/>
                </a:lnTo>
                <a:lnTo>
                  <a:pt x="691" y="347"/>
                </a:lnTo>
                <a:lnTo>
                  <a:pt x="694" y="344"/>
                </a:lnTo>
                <a:lnTo>
                  <a:pt x="699" y="340"/>
                </a:lnTo>
                <a:lnTo>
                  <a:pt x="760" y="297"/>
                </a:lnTo>
                <a:lnTo>
                  <a:pt x="765" y="293"/>
                </a:lnTo>
                <a:lnTo>
                  <a:pt x="830" y="251"/>
                </a:lnTo>
                <a:lnTo>
                  <a:pt x="833" y="250"/>
                </a:lnTo>
                <a:lnTo>
                  <a:pt x="835" y="249"/>
                </a:lnTo>
                <a:lnTo>
                  <a:pt x="903" y="211"/>
                </a:lnTo>
                <a:lnTo>
                  <a:pt x="907" y="207"/>
                </a:lnTo>
                <a:lnTo>
                  <a:pt x="976" y="173"/>
                </a:lnTo>
                <a:lnTo>
                  <a:pt x="979" y="171"/>
                </a:lnTo>
                <a:lnTo>
                  <a:pt x="982" y="170"/>
                </a:lnTo>
                <a:lnTo>
                  <a:pt x="1050" y="138"/>
                </a:lnTo>
                <a:lnTo>
                  <a:pt x="1056" y="136"/>
                </a:lnTo>
                <a:lnTo>
                  <a:pt x="1060" y="134"/>
                </a:lnTo>
                <a:lnTo>
                  <a:pt x="1126" y="108"/>
                </a:lnTo>
                <a:lnTo>
                  <a:pt x="1129" y="108"/>
                </a:lnTo>
                <a:lnTo>
                  <a:pt x="1130" y="107"/>
                </a:lnTo>
                <a:lnTo>
                  <a:pt x="1131" y="107"/>
                </a:lnTo>
                <a:lnTo>
                  <a:pt x="1135" y="105"/>
                </a:lnTo>
                <a:lnTo>
                  <a:pt x="1139" y="104"/>
                </a:lnTo>
                <a:lnTo>
                  <a:pt x="1203" y="82"/>
                </a:lnTo>
                <a:lnTo>
                  <a:pt x="1221" y="76"/>
                </a:lnTo>
                <a:lnTo>
                  <a:pt x="1281" y="59"/>
                </a:lnTo>
                <a:lnTo>
                  <a:pt x="1304" y="52"/>
                </a:lnTo>
                <a:lnTo>
                  <a:pt x="1360" y="40"/>
                </a:lnTo>
                <a:lnTo>
                  <a:pt x="1388" y="34"/>
                </a:lnTo>
                <a:lnTo>
                  <a:pt x="1442" y="24"/>
                </a:lnTo>
                <a:lnTo>
                  <a:pt x="1471" y="19"/>
                </a:lnTo>
                <a:lnTo>
                  <a:pt x="1526" y="13"/>
                </a:lnTo>
                <a:lnTo>
                  <a:pt x="1556" y="8"/>
                </a:lnTo>
                <a:lnTo>
                  <a:pt x="1614" y="4"/>
                </a:lnTo>
                <a:lnTo>
                  <a:pt x="1642" y="2"/>
                </a:lnTo>
                <a:lnTo>
                  <a:pt x="172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grpSp>
        <p:nvGrpSpPr>
          <p:cNvPr id="15" name="Group 9"/>
          <p:cNvGrpSpPr>
            <a:grpSpLocks noChangeAspect="1"/>
          </p:cNvGrpSpPr>
          <p:nvPr/>
        </p:nvGrpSpPr>
        <p:grpSpPr bwMode="auto">
          <a:xfrm>
            <a:off x="2748584" y="2876428"/>
            <a:ext cx="563055" cy="563055"/>
            <a:chOff x="1872" y="196"/>
            <a:chExt cx="3932" cy="3932"/>
          </a:xfrm>
          <a:solidFill>
            <a:schemeClr val="bg1"/>
          </a:solidFill>
        </p:grpSpPr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872" y="196"/>
              <a:ext cx="3932" cy="3932"/>
            </a:xfrm>
            <a:custGeom>
              <a:avLst/>
              <a:gdLst>
                <a:gd name="T0" fmla="*/ 1664 w 3932"/>
                <a:gd name="T1" fmla="*/ 607 h 3932"/>
                <a:gd name="T2" fmla="*/ 1390 w 3932"/>
                <a:gd name="T3" fmla="*/ 699 h 3932"/>
                <a:gd name="T4" fmla="*/ 1172 w 3932"/>
                <a:gd name="T5" fmla="*/ 821 h 3932"/>
                <a:gd name="T6" fmla="*/ 822 w 3932"/>
                <a:gd name="T7" fmla="*/ 1173 h 3932"/>
                <a:gd name="T8" fmla="*/ 699 w 3932"/>
                <a:gd name="T9" fmla="*/ 1390 h 3932"/>
                <a:gd name="T10" fmla="*/ 607 w 3932"/>
                <a:gd name="T11" fmla="*/ 1663 h 3932"/>
                <a:gd name="T12" fmla="*/ 163 w 3932"/>
                <a:gd name="T13" fmla="*/ 2143 h 3932"/>
                <a:gd name="T14" fmla="*/ 631 w 3932"/>
                <a:gd name="T15" fmla="*/ 2361 h 3932"/>
                <a:gd name="T16" fmla="*/ 742 w 3932"/>
                <a:gd name="T17" fmla="*/ 2628 h 3932"/>
                <a:gd name="T18" fmla="*/ 567 w 3932"/>
                <a:gd name="T19" fmla="*/ 3116 h 3932"/>
                <a:gd name="T20" fmla="*/ 1219 w 3932"/>
                <a:gd name="T21" fmla="*/ 3140 h 3932"/>
                <a:gd name="T22" fmla="*/ 1479 w 3932"/>
                <a:gd name="T23" fmla="*/ 3270 h 3932"/>
                <a:gd name="T24" fmla="*/ 1718 w 3932"/>
                <a:gd name="T25" fmla="*/ 3337 h 3932"/>
                <a:gd name="T26" fmla="*/ 2215 w 3932"/>
                <a:gd name="T27" fmla="*/ 3337 h 3932"/>
                <a:gd name="T28" fmla="*/ 2453 w 3932"/>
                <a:gd name="T29" fmla="*/ 3270 h 3932"/>
                <a:gd name="T30" fmla="*/ 2712 w 3932"/>
                <a:gd name="T31" fmla="*/ 3140 h 3932"/>
                <a:gd name="T32" fmla="*/ 3365 w 3932"/>
                <a:gd name="T33" fmla="*/ 3116 h 3932"/>
                <a:gd name="T34" fmla="*/ 3189 w 3932"/>
                <a:gd name="T35" fmla="*/ 2628 h 3932"/>
                <a:gd name="T36" fmla="*/ 3300 w 3932"/>
                <a:gd name="T37" fmla="*/ 2361 h 3932"/>
                <a:gd name="T38" fmla="*/ 3768 w 3932"/>
                <a:gd name="T39" fmla="*/ 2143 h 3932"/>
                <a:gd name="T40" fmla="*/ 3325 w 3932"/>
                <a:gd name="T41" fmla="*/ 1663 h 3932"/>
                <a:gd name="T42" fmla="*/ 3233 w 3932"/>
                <a:gd name="T43" fmla="*/ 1390 h 3932"/>
                <a:gd name="T44" fmla="*/ 3111 w 3932"/>
                <a:gd name="T45" fmla="*/ 1173 h 3932"/>
                <a:gd name="T46" fmla="*/ 2759 w 3932"/>
                <a:gd name="T47" fmla="*/ 821 h 3932"/>
                <a:gd name="T48" fmla="*/ 2542 w 3932"/>
                <a:gd name="T49" fmla="*/ 699 h 3932"/>
                <a:gd name="T50" fmla="*/ 2269 w 3932"/>
                <a:gd name="T51" fmla="*/ 607 h 3932"/>
                <a:gd name="T52" fmla="*/ 1790 w 3932"/>
                <a:gd name="T53" fmla="*/ 164 h 3932"/>
                <a:gd name="T54" fmla="*/ 2358 w 3932"/>
                <a:gd name="T55" fmla="*/ 460 h 3932"/>
                <a:gd name="T56" fmla="*/ 2600 w 3932"/>
                <a:gd name="T57" fmla="*/ 546 h 3932"/>
                <a:gd name="T58" fmla="*/ 3133 w 3932"/>
                <a:gd name="T59" fmla="*/ 353 h 3932"/>
                <a:gd name="T60" fmla="*/ 3349 w 3932"/>
                <a:gd name="T61" fmla="*/ 1254 h 3932"/>
                <a:gd name="T62" fmla="*/ 3448 w 3932"/>
                <a:gd name="T63" fmla="*/ 1492 h 3932"/>
                <a:gd name="T64" fmla="*/ 3932 w 3932"/>
                <a:gd name="T65" fmla="*/ 2281 h 3932"/>
                <a:gd name="T66" fmla="*/ 3420 w 3932"/>
                <a:gd name="T67" fmla="*/ 2521 h 3932"/>
                <a:gd name="T68" fmla="*/ 3307 w 3932"/>
                <a:gd name="T69" fmla="*/ 2754 h 3932"/>
                <a:gd name="T70" fmla="*/ 2753 w 3932"/>
                <a:gd name="T71" fmla="*/ 3307 h 3932"/>
                <a:gd name="T72" fmla="*/ 2521 w 3932"/>
                <a:gd name="T73" fmla="*/ 3419 h 3932"/>
                <a:gd name="T74" fmla="*/ 2282 w 3932"/>
                <a:gd name="T75" fmla="*/ 3932 h 3932"/>
                <a:gd name="T76" fmla="*/ 1492 w 3932"/>
                <a:gd name="T77" fmla="*/ 3448 h 3932"/>
                <a:gd name="T78" fmla="*/ 1255 w 3932"/>
                <a:gd name="T79" fmla="*/ 3349 h 3932"/>
                <a:gd name="T80" fmla="*/ 353 w 3932"/>
                <a:gd name="T81" fmla="*/ 3133 h 3932"/>
                <a:gd name="T82" fmla="*/ 545 w 3932"/>
                <a:gd name="T83" fmla="*/ 2600 h 3932"/>
                <a:gd name="T84" fmla="*/ 460 w 3932"/>
                <a:gd name="T85" fmla="*/ 2358 h 3932"/>
                <a:gd name="T86" fmla="*/ 460 w 3932"/>
                <a:gd name="T87" fmla="*/ 1574 h 3932"/>
                <a:gd name="T88" fmla="*/ 545 w 3932"/>
                <a:gd name="T89" fmla="*/ 1332 h 3932"/>
                <a:gd name="T90" fmla="*/ 353 w 3932"/>
                <a:gd name="T91" fmla="*/ 799 h 3932"/>
                <a:gd name="T92" fmla="*/ 1255 w 3932"/>
                <a:gd name="T93" fmla="*/ 583 h 3932"/>
                <a:gd name="T94" fmla="*/ 1492 w 3932"/>
                <a:gd name="T95" fmla="*/ 484 h 3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932" h="3932">
                  <a:moveTo>
                    <a:pt x="1790" y="164"/>
                  </a:moveTo>
                  <a:lnTo>
                    <a:pt x="1718" y="595"/>
                  </a:lnTo>
                  <a:lnTo>
                    <a:pt x="1664" y="607"/>
                  </a:lnTo>
                  <a:lnTo>
                    <a:pt x="1571" y="632"/>
                  </a:lnTo>
                  <a:lnTo>
                    <a:pt x="1479" y="662"/>
                  </a:lnTo>
                  <a:lnTo>
                    <a:pt x="1390" y="699"/>
                  </a:lnTo>
                  <a:lnTo>
                    <a:pt x="1304" y="743"/>
                  </a:lnTo>
                  <a:lnTo>
                    <a:pt x="1219" y="792"/>
                  </a:lnTo>
                  <a:lnTo>
                    <a:pt x="1172" y="821"/>
                  </a:lnTo>
                  <a:lnTo>
                    <a:pt x="816" y="567"/>
                  </a:lnTo>
                  <a:lnTo>
                    <a:pt x="567" y="817"/>
                  </a:lnTo>
                  <a:lnTo>
                    <a:pt x="822" y="1173"/>
                  </a:lnTo>
                  <a:lnTo>
                    <a:pt x="792" y="1220"/>
                  </a:lnTo>
                  <a:lnTo>
                    <a:pt x="742" y="1303"/>
                  </a:lnTo>
                  <a:lnTo>
                    <a:pt x="699" y="1390"/>
                  </a:lnTo>
                  <a:lnTo>
                    <a:pt x="662" y="1479"/>
                  </a:lnTo>
                  <a:lnTo>
                    <a:pt x="631" y="1570"/>
                  </a:lnTo>
                  <a:lnTo>
                    <a:pt x="607" y="1663"/>
                  </a:lnTo>
                  <a:lnTo>
                    <a:pt x="595" y="1717"/>
                  </a:lnTo>
                  <a:lnTo>
                    <a:pt x="163" y="1790"/>
                  </a:lnTo>
                  <a:lnTo>
                    <a:pt x="163" y="2143"/>
                  </a:lnTo>
                  <a:lnTo>
                    <a:pt x="595" y="2214"/>
                  </a:lnTo>
                  <a:lnTo>
                    <a:pt x="607" y="2268"/>
                  </a:lnTo>
                  <a:lnTo>
                    <a:pt x="631" y="2361"/>
                  </a:lnTo>
                  <a:lnTo>
                    <a:pt x="662" y="2453"/>
                  </a:lnTo>
                  <a:lnTo>
                    <a:pt x="699" y="2542"/>
                  </a:lnTo>
                  <a:lnTo>
                    <a:pt x="742" y="2628"/>
                  </a:lnTo>
                  <a:lnTo>
                    <a:pt x="792" y="2713"/>
                  </a:lnTo>
                  <a:lnTo>
                    <a:pt x="822" y="2760"/>
                  </a:lnTo>
                  <a:lnTo>
                    <a:pt x="567" y="3116"/>
                  </a:lnTo>
                  <a:lnTo>
                    <a:pt x="816" y="3365"/>
                  </a:lnTo>
                  <a:lnTo>
                    <a:pt x="1172" y="3110"/>
                  </a:lnTo>
                  <a:lnTo>
                    <a:pt x="1219" y="3140"/>
                  </a:lnTo>
                  <a:lnTo>
                    <a:pt x="1304" y="3190"/>
                  </a:lnTo>
                  <a:lnTo>
                    <a:pt x="1390" y="3233"/>
                  </a:lnTo>
                  <a:lnTo>
                    <a:pt x="1479" y="3270"/>
                  </a:lnTo>
                  <a:lnTo>
                    <a:pt x="1571" y="3301"/>
                  </a:lnTo>
                  <a:lnTo>
                    <a:pt x="1664" y="3325"/>
                  </a:lnTo>
                  <a:lnTo>
                    <a:pt x="1718" y="3337"/>
                  </a:lnTo>
                  <a:lnTo>
                    <a:pt x="1790" y="3769"/>
                  </a:lnTo>
                  <a:lnTo>
                    <a:pt x="2142" y="3769"/>
                  </a:lnTo>
                  <a:lnTo>
                    <a:pt x="2215" y="3337"/>
                  </a:lnTo>
                  <a:lnTo>
                    <a:pt x="2269" y="3325"/>
                  </a:lnTo>
                  <a:lnTo>
                    <a:pt x="2362" y="3301"/>
                  </a:lnTo>
                  <a:lnTo>
                    <a:pt x="2453" y="3270"/>
                  </a:lnTo>
                  <a:lnTo>
                    <a:pt x="2542" y="3233"/>
                  </a:lnTo>
                  <a:lnTo>
                    <a:pt x="2629" y="3190"/>
                  </a:lnTo>
                  <a:lnTo>
                    <a:pt x="2712" y="3140"/>
                  </a:lnTo>
                  <a:lnTo>
                    <a:pt x="2759" y="3110"/>
                  </a:lnTo>
                  <a:lnTo>
                    <a:pt x="3115" y="3365"/>
                  </a:lnTo>
                  <a:lnTo>
                    <a:pt x="3365" y="3116"/>
                  </a:lnTo>
                  <a:lnTo>
                    <a:pt x="3111" y="2760"/>
                  </a:lnTo>
                  <a:lnTo>
                    <a:pt x="3140" y="2713"/>
                  </a:lnTo>
                  <a:lnTo>
                    <a:pt x="3189" y="2628"/>
                  </a:lnTo>
                  <a:lnTo>
                    <a:pt x="3233" y="2542"/>
                  </a:lnTo>
                  <a:lnTo>
                    <a:pt x="3270" y="2453"/>
                  </a:lnTo>
                  <a:lnTo>
                    <a:pt x="3300" y="2361"/>
                  </a:lnTo>
                  <a:lnTo>
                    <a:pt x="3325" y="2268"/>
                  </a:lnTo>
                  <a:lnTo>
                    <a:pt x="3337" y="2214"/>
                  </a:lnTo>
                  <a:lnTo>
                    <a:pt x="3768" y="2143"/>
                  </a:lnTo>
                  <a:lnTo>
                    <a:pt x="3768" y="1790"/>
                  </a:lnTo>
                  <a:lnTo>
                    <a:pt x="3337" y="1717"/>
                  </a:lnTo>
                  <a:lnTo>
                    <a:pt x="3325" y="1663"/>
                  </a:lnTo>
                  <a:lnTo>
                    <a:pt x="3300" y="1570"/>
                  </a:lnTo>
                  <a:lnTo>
                    <a:pt x="3270" y="1479"/>
                  </a:lnTo>
                  <a:lnTo>
                    <a:pt x="3233" y="1390"/>
                  </a:lnTo>
                  <a:lnTo>
                    <a:pt x="3189" y="1303"/>
                  </a:lnTo>
                  <a:lnTo>
                    <a:pt x="3140" y="1220"/>
                  </a:lnTo>
                  <a:lnTo>
                    <a:pt x="3111" y="1173"/>
                  </a:lnTo>
                  <a:lnTo>
                    <a:pt x="3365" y="817"/>
                  </a:lnTo>
                  <a:lnTo>
                    <a:pt x="3115" y="567"/>
                  </a:lnTo>
                  <a:lnTo>
                    <a:pt x="2759" y="821"/>
                  </a:lnTo>
                  <a:lnTo>
                    <a:pt x="2712" y="792"/>
                  </a:lnTo>
                  <a:lnTo>
                    <a:pt x="2629" y="743"/>
                  </a:lnTo>
                  <a:lnTo>
                    <a:pt x="2542" y="699"/>
                  </a:lnTo>
                  <a:lnTo>
                    <a:pt x="2453" y="662"/>
                  </a:lnTo>
                  <a:lnTo>
                    <a:pt x="2362" y="632"/>
                  </a:lnTo>
                  <a:lnTo>
                    <a:pt x="2269" y="607"/>
                  </a:lnTo>
                  <a:lnTo>
                    <a:pt x="2215" y="595"/>
                  </a:lnTo>
                  <a:lnTo>
                    <a:pt x="2142" y="164"/>
                  </a:lnTo>
                  <a:lnTo>
                    <a:pt x="1790" y="164"/>
                  </a:lnTo>
                  <a:close/>
                  <a:moveTo>
                    <a:pt x="1651" y="0"/>
                  </a:moveTo>
                  <a:lnTo>
                    <a:pt x="2282" y="0"/>
                  </a:lnTo>
                  <a:lnTo>
                    <a:pt x="2358" y="460"/>
                  </a:lnTo>
                  <a:lnTo>
                    <a:pt x="2440" y="484"/>
                  </a:lnTo>
                  <a:lnTo>
                    <a:pt x="2521" y="512"/>
                  </a:lnTo>
                  <a:lnTo>
                    <a:pt x="2600" y="546"/>
                  </a:lnTo>
                  <a:lnTo>
                    <a:pt x="2678" y="583"/>
                  </a:lnTo>
                  <a:lnTo>
                    <a:pt x="2753" y="625"/>
                  </a:lnTo>
                  <a:lnTo>
                    <a:pt x="3133" y="353"/>
                  </a:lnTo>
                  <a:lnTo>
                    <a:pt x="3579" y="799"/>
                  </a:lnTo>
                  <a:lnTo>
                    <a:pt x="3307" y="1179"/>
                  </a:lnTo>
                  <a:lnTo>
                    <a:pt x="3349" y="1254"/>
                  </a:lnTo>
                  <a:lnTo>
                    <a:pt x="3386" y="1332"/>
                  </a:lnTo>
                  <a:lnTo>
                    <a:pt x="3420" y="1411"/>
                  </a:lnTo>
                  <a:lnTo>
                    <a:pt x="3448" y="1492"/>
                  </a:lnTo>
                  <a:lnTo>
                    <a:pt x="3472" y="1574"/>
                  </a:lnTo>
                  <a:lnTo>
                    <a:pt x="3932" y="1650"/>
                  </a:lnTo>
                  <a:lnTo>
                    <a:pt x="3932" y="2281"/>
                  </a:lnTo>
                  <a:lnTo>
                    <a:pt x="3472" y="2358"/>
                  </a:lnTo>
                  <a:lnTo>
                    <a:pt x="3448" y="2440"/>
                  </a:lnTo>
                  <a:lnTo>
                    <a:pt x="3420" y="2521"/>
                  </a:lnTo>
                  <a:lnTo>
                    <a:pt x="3386" y="2600"/>
                  </a:lnTo>
                  <a:lnTo>
                    <a:pt x="3349" y="2677"/>
                  </a:lnTo>
                  <a:lnTo>
                    <a:pt x="3307" y="2754"/>
                  </a:lnTo>
                  <a:lnTo>
                    <a:pt x="3579" y="3133"/>
                  </a:lnTo>
                  <a:lnTo>
                    <a:pt x="3133" y="3579"/>
                  </a:lnTo>
                  <a:lnTo>
                    <a:pt x="2753" y="3307"/>
                  </a:lnTo>
                  <a:lnTo>
                    <a:pt x="2678" y="3349"/>
                  </a:lnTo>
                  <a:lnTo>
                    <a:pt x="2600" y="3387"/>
                  </a:lnTo>
                  <a:lnTo>
                    <a:pt x="2521" y="3419"/>
                  </a:lnTo>
                  <a:lnTo>
                    <a:pt x="2440" y="3448"/>
                  </a:lnTo>
                  <a:lnTo>
                    <a:pt x="2358" y="3472"/>
                  </a:lnTo>
                  <a:lnTo>
                    <a:pt x="2282" y="3932"/>
                  </a:lnTo>
                  <a:lnTo>
                    <a:pt x="1651" y="3932"/>
                  </a:lnTo>
                  <a:lnTo>
                    <a:pt x="1574" y="3472"/>
                  </a:lnTo>
                  <a:lnTo>
                    <a:pt x="1492" y="3448"/>
                  </a:lnTo>
                  <a:lnTo>
                    <a:pt x="1411" y="3419"/>
                  </a:lnTo>
                  <a:lnTo>
                    <a:pt x="1332" y="3387"/>
                  </a:lnTo>
                  <a:lnTo>
                    <a:pt x="1255" y="3349"/>
                  </a:lnTo>
                  <a:lnTo>
                    <a:pt x="1178" y="3307"/>
                  </a:lnTo>
                  <a:lnTo>
                    <a:pt x="799" y="3579"/>
                  </a:lnTo>
                  <a:lnTo>
                    <a:pt x="353" y="3133"/>
                  </a:lnTo>
                  <a:lnTo>
                    <a:pt x="625" y="2754"/>
                  </a:lnTo>
                  <a:lnTo>
                    <a:pt x="583" y="2677"/>
                  </a:lnTo>
                  <a:lnTo>
                    <a:pt x="545" y="2600"/>
                  </a:lnTo>
                  <a:lnTo>
                    <a:pt x="513" y="2521"/>
                  </a:lnTo>
                  <a:lnTo>
                    <a:pt x="484" y="2440"/>
                  </a:lnTo>
                  <a:lnTo>
                    <a:pt x="460" y="2358"/>
                  </a:lnTo>
                  <a:lnTo>
                    <a:pt x="0" y="2281"/>
                  </a:lnTo>
                  <a:lnTo>
                    <a:pt x="0" y="1650"/>
                  </a:lnTo>
                  <a:lnTo>
                    <a:pt x="460" y="1574"/>
                  </a:lnTo>
                  <a:lnTo>
                    <a:pt x="484" y="1492"/>
                  </a:lnTo>
                  <a:lnTo>
                    <a:pt x="513" y="1411"/>
                  </a:lnTo>
                  <a:lnTo>
                    <a:pt x="545" y="1332"/>
                  </a:lnTo>
                  <a:lnTo>
                    <a:pt x="583" y="1254"/>
                  </a:lnTo>
                  <a:lnTo>
                    <a:pt x="625" y="1179"/>
                  </a:lnTo>
                  <a:lnTo>
                    <a:pt x="353" y="799"/>
                  </a:lnTo>
                  <a:lnTo>
                    <a:pt x="799" y="353"/>
                  </a:lnTo>
                  <a:lnTo>
                    <a:pt x="1178" y="625"/>
                  </a:lnTo>
                  <a:lnTo>
                    <a:pt x="1255" y="583"/>
                  </a:lnTo>
                  <a:lnTo>
                    <a:pt x="1332" y="546"/>
                  </a:lnTo>
                  <a:lnTo>
                    <a:pt x="1411" y="512"/>
                  </a:lnTo>
                  <a:lnTo>
                    <a:pt x="1492" y="484"/>
                  </a:lnTo>
                  <a:lnTo>
                    <a:pt x="1574" y="460"/>
                  </a:lnTo>
                  <a:lnTo>
                    <a:pt x="16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130" y="1799"/>
              <a:ext cx="479" cy="727"/>
            </a:xfrm>
            <a:custGeom>
              <a:avLst/>
              <a:gdLst>
                <a:gd name="T0" fmla="*/ 116 w 479"/>
                <a:gd name="T1" fmla="*/ 0 h 727"/>
                <a:gd name="T2" fmla="*/ 479 w 479"/>
                <a:gd name="T3" fmla="*/ 363 h 727"/>
                <a:gd name="T4" fmla="*/ 116 w 479"/>
                <a:gd name="T5" fmla="*/ 727 h 727"/>
                <a:gd name="T6" fmla="*/ 0 w 479"/>
                <a:gd name="T7" fmla="*/ 610 h 727"/>
                <a:gd name="T8" fmla="*/ 248 w 479"/>
                <a:gd name="T9" fmla="*/ 363 h 727"/>
                <a:gd name="T10" fmla="*/ 0 w 479"/>
                <a:gd name="T11" fmla="*/ 115 h 727"/>
                <a:gd name="T12" fmla="*/ 116 w 479"/>
                <a:gd name="T13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727">
                  <a:moveTo>
                    <a:pt x="116" y="0"/>
                  </a:moveTo>
                  <a:lnTo>
                    <a:pt x="479" y="363"/>
                  </a:lnTo>
                  <a:lnTo>
                    <a:pt x="116" y="727"/>
                  </a:lnTo>
                  <a:lnTo>
                    <a:pt x="0" y="610"/>
                  </a:lnTo>
                  <a:lnTo>
                    <a:pt x="248" y="363"/>
                  </a:lnTo>
                  <a:lnTo>
                    <a:pt x="0" y="115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067" y="1799"/>
              <a:ext cx="480" cy="727"/>
            </a:xfrm>
            <a:custGeom>
              <a:avLst/>
              <a:gdLst>
                <a:gd name="T0" fmla="*/ 364 w 480"/>
                <a:gd name="T1" fmla="*/ 0 h 727"/>
                <a:gd name="T2" fmla="*/ 480 w 480"/>
                <a:gd name="T3" fmla="*/ 115 h 727"/>
                <a:gd name="T4" fmla="*/ 232 w 480"/>
                <a:gd name="T5" fmla="*/ 363 h 727"/>
                <a:gd name="T6" fmla="*/ 480 w 480"/>
                <a:gd name="T7" fmla="*/ 610 h 727"/>
                <a:gd name="T8" fmla="*/ 364 w 480"/>
                <a:gd name="T9" fmla="*/ 727 h 727"/>
                <a:gd name="T10" fmla="*/ 0 w 480"/>
                <a:gd name="T11" fmla="*/ 363 h 727"/>
                <a:gd name="T12" fmla="*/ 364 w 480"/>
                <a:gd name="T13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0" h="727">
                  <a:moveTo>
                    <a:pt x="364" y="0"/>
                  </a:moveTo>
                  <a:lnTo>
                    <a:pt x="480" y="115"/>
                  </a:lnTo>
                  <a:lnTo>
                    <a:pt x="232" y="363"/>
                  </a:lnTo>
                  <a:lnTo>
                    <a:pt x="480" y="610"/>
                  </a:lnTo>
                  <a:lnTo>
                    <a:pt x="364" y="727"/>
                  </a:lnTo>
                  <a:lnTo>
                    <a:pt x="0" y="363"/>
                  </a:lnTo>
                  <a:lnTo>
                    <a:pt x="3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3582" y="1697"/>
              <a:ext cx="507" cy="1030"/>
            </a:xfrm>
            <a:custGeom>
              <a:avLst/>
              <a:gdLst>
                <a:gd name="T0" fmla="*/ 353 w 507"/>
                <a:gd name="T1" fmla="*/ 0 h 1030"/>
                <a:gd name="T2" fmla="*/ 507 w 507"/>
                <a:gd name="T3" fmla="*/ 56 h 1030"/>
                <a:gd name="T4" fmla="*/ 154 w 507"/>
                <a:gd name="T5" fmla="*/ 1030 h 1030"/>
                <a:gd name="T6" fmla="*/ 0 w 507"/>
                <a:gd name="T7" fmla="*/ 973 h 1030"/>
                <a:gd name="T8" fmla="*/ 353 w 507"/>
                <a:gd name="T9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1030">
                  <a:moveTo>
                    <a:pt x="353" y="0"/>
                  </a:moveTo>
                  <a:lnTo>
                    <a:pt x="507" y="56"/>
                  </a:lnTo>
                  <a:lnTo>
                    <a:pt x="154" y="1030"/>
                  </a:lnTo>
                  <a:lnTo>
                    <a:pt x="0" y="973"/>
                  </a:lnTo>
                  <a:lnTo>
                    <a:pt x="3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2774" y="1097"/>
              <a:ext cx="2129" cy="2129"/>
            </a:xfrm>
            <a:custGeom>
              <a:avLst/>
              <a:gdLst>
                <a:gd name="T0" fmla="*/ 903 w 2129"/>
                <a:gd name="T1" fmla="*/ 178 h 2129"/>
                <a:gd name="T2" fmla="*/ 678 w 2129"/>
                <a:gd name="T3" fmla="*/ 251 h 2129"/>
                <a:gd name="T4" fmla="*/ 484 w 2129"/>
                <a:gd name="T5" fmla="*/ 376 h 2129"/>
                <a:gd name="T6" fmla="*/ 328 w 2129"/>
                <a:gd name="T7" fmla="*/ 545 h 2129"/>
                <a:gd name="T8" fmla="*/ 219 w 2129"/>
                <a:gd name="T9" fmla="*/ 751 h 2129"/>
                <a:gd name="T10" fmla="*/ 167 w 2129"/>
                <a:gd name="T11" fmla="*/ 983 h 2129"/>
                <a:gd name="T12" fmla="*/ 177 w 2129"/>
                <a:gd name="T13" fmla="*/ 1226 h 2129"/>
                <a:gd name="T14" fmla="*/ 250 w 2129"/>
                <a:gd name="T15" fmla="*/ 1451 h 2129"/>
                <a:gd name="T16" fmla="*/ 375 w 2129"/>
                <a:gd name="T17" fmla="*/ 1645 h 2129"/>
                <a:gd name="T18" fmla="*/ 545 w 2129"/>
                <a:gd name="T19" fmla="*/ 1801 h 2129"/>
                <a:gd name="T20" fmla="*/ 750 w 2129"/>
                <a:gd name="T21" fmla="*/ 1910 h 2129"/>
                <a:gd name="T22" fmla="*/ 983 w 2129"/>
                <a:gd name="T23" fmla="*/ 1962 h 2129"/>
                <a:gd name="T24" fmla="*/ 1226 w 2129"/>
                <a:gd name="T25" fmla="*/ 1952 h 2129"/>
                <a:gd name="T26" fmla="*/ 1450 w 2129"/>
                <a:gd name="T27" fmla="*/ 1879 h 2129"/>
                <a:gd name="T28" fmla="*/ 1644 w 2129"/>
                <a:gd name="T29" fmla="*/ 1754 h 2129"/>
                <a:gd name="T30" fmla="*/ 1800 w 2129"/>
                <a:gd name="T31" fmla="*/ 1584 h 2129"/>
                <a:gd name="T32" fmla="*/ 1909 w 2129"/>
                <a:gd name="T33" fmla="*/ 1379 h 2129"/>
                <a:gd name="T34" fmla="*/ 1962 w 2129"/>
                <a:gd name="T35" fmla="*/ 1146 h 2129"/>
                <a:gd name="T36" fmla="*/ 1951 w 2129"/>
                <a:gd name="T37" fmla="*/ 903 h 2129"/>
                <a:gd name="T38" fmla="*/ 1878 w 2129"/>
                <a:gd name="T39" fmla="*/ 679 h 2129"/>
                <a:gd name="T40" fmla="*/ 1753 w 2129"/>
                <a:gd name="T41" fmla="*/ 485 h 2129"/>
                <a:gd name="T42" fmla="*/ 1584 w 2129"/>
                <a:gd name="T43" fmla="*/ 329 h 2129"/>
                <a:gd name="T44" fmla="*/ 1378 w 2129"/>
                <a:gd name="T45" fmla="*/ 220 h 2129"/>
                <a:gd name="T46" fmla="*/ 1146 w 2129"/>
                <a:gd name="T47" fmla="*/ 167 h 2129"/>
                <a:gd name="T48" fmla="*/ 1152 w 2129"/>
                <a:gd name="T49" fmla="*/ 4 h 2129"/>
                <a:gd name="T50" fmla="*/ 1400 w 2129"/>
                <a:gd name="T51" fmla="*/ 54 h 2129"/>
                <a:gd name="T52" fmla="*/ 1624 w 2129"/>
                <a:gd name="T53" fmla="*/ 160 h 2129"/>
                <a:gd name="T54" fmla="*/ 1816 w 2129"/>
                <a:gd name="T55" fmla="*/ 313 h 2129"/>
                <a:gd name="T56" fmla="*/ 1969 w 2129"/>
                <a:gd name="T57" fmla="*/ 505 h 2129"/>
                <a:gd name="T58" fmla="*/ 2075 w 2129"/>
                <a:gd name="T59" fmla="*/ 729 h 2129"/>
                <a:gd name="T60" fmla="*/ 2125 w 2129"/>
                <a:gd name="T61" fmla="*/ 977 h 2129"/>
                <a:gd name="T62" fmla="*/ 2116 w 2129"/>
                <a:gd name="T63" fmla="*/ 1237 h 2129"/>
                <a:gd name="T64" fmla="*/ 2045 w 2129"/>
                <a:gd name="T65" fmla="*/ 1479 h 2129"/>
                <a:gd name="T66" fmla="*/ 1924 w 2129"/>
                <a:gd name="T67" fmla="*/ 1694 h 2129"/>
                <a:gd name="T68" fmla="*/ 1757 w 2129"/>
                <a:gd name="T69" fmla="*/ 1873 h 2129"/>
                <a:gd name="T70" fmla="*/ 1553 w 2129"/>
                <a:gd name="T71" fmla="*/ 2011 h 2129"/>
                <a:gd name="T72" fmla="*/ 1320 w 2129"/>
                <a:gd name="T73" fmla="*/ 2098 h 2129"/>
                <a:gd name="T74" fmla="*/ 1064 w 2129"/>
                <a:gd name="T75" fmla="*/ 2129 h 2129"/>
                <a:gd name="T76" fmla="*/ 808 w 2129"/>
                <a:gd name="T77" fmla="*/ 2098 h 2129"/>
                <a:gd name="T78" fmla="*/ 575 w 2129"/>
                <a:gd name="T79" fmla="*/ 2011 h 2129"/>
                <a:gd name="T80" fmla="*/ 372 w 2129"/>
                <a:gd name="T81" fmla="*/ 1873 h 2129"/>
                <a:gd name="T82" fmla="*/ 205 w 2129"/>
                <a:gd name="T83" fmla="*/ 1694 h 2129"/>
                <a:gd name="T84" fmla="*/ 83 w 2129"/>
                <a:gd name="T85" fmla="*/ 1479 h 2129"/>
                <a:gd name="T86" fmla="*/ 13 w 2129"/>
                <a:gd name="T87" fmla="*/ 1237 h 2129"/>
                <a:gd name="T88" fmla="*/ 2 w 2129"/>
                <a:gd name="T89" fmla="*/ 977 h 2129"/>
                <a:gd name="T90" fmla="*/ 53 w 2129"/>
                <a:gd name="T91" fmla="*/ 729 h 2129"/>
                <a:gd name="T92" fmla="*/ 158 w 2129"/>
                <a:gd name="T93" fmla="*/ 505 h 2129"/>
                <a:gd name="T94" fmla="*/ 311 w 2129"/>
                <a:gd name="T95" fmla="*/ 313 h 2129"/>
                <a:gd name="T96" fmla="*/ 503 w 2129"/>
                <a:gd name="T97" fmla="*/ 160 h 2129"/>
                <a:gd name="T98" fmla="*/ 727 w 2129"/>
                <a:gd name="T99" fmla="*/ 54 h 2129"/>
                <a:gd name="T100" fmla="*/ 977 w 2129"/>
                <a:gd name="T101" fmla="*/ 4 h 2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29" h="2129">
                  <a:moveTo>
                    <a:pt x="1064" y="164"/>
                  </a:moveTo>
                  <a:lnTo>
                    <a:pt x="983" y="167"/>
                  </a:lnTo>
                  <a:lnTo>
                    <a:pt x="903" y="178"/>
                  </a:lnTo>
                  <a:lnTo>
                    <a:pt x="825" y="196"/>
                  </a:lnTo>
                  <a:lnTo>
                    <a:pt x="750" y="220"/>
                  </a:lnTo>
                  <a:lnTo>
                    <a:pt x="678" y="251"/>
                  </a:lnTo>
                  <a:lnTo>
                    <a:pt x="609" y="287"/>
                  </a:lnTo>
                  <a:lnTo>
                    <a:pt x="545" y="329"/>
                  </a:lnTo>
                  <a:lnTo>
                    <a:pt x="484" y="376"/>
                  </a:lnTo>
                  <a:lnTo>
                    <a:pt x="427" y="428"/>
                  </a:lnTo>
                  <a:lnTo>
                    <a:pt x="375" y="485"/>
                  </a:lnTo>
                  <a:lnTo>
                    <a:pt x="328" y="545"/>
                  </a:lnTo>
                  <a:lnTo>
                    <a:pt x="286" y="611"/>
                  </a:lnTo>
                  <a:lnTo>
                    <a:pt x="250" y="679"/>
                  </a:lnTo>
                  <a:lnTo>
                    <a:pt x="219" y="751"/>
                  </a:lnTo>
                  <a:lnTo>
                    <a:pt x="195" y="826"/>
                  </a:lnTo>
                  <a:lnTo>
                    <a:pt x="177" y="903"/>
                  </a:lnTo>
                  <a:lnTo>
                    <a:pt x="167" y="983"/>
                  </a:lnTo>
                  <a:lnTo>
                    <a:pt x="163" y="1065"/>
                  </a:lnTo>
                  <a:lnTo>
                    <a:pt x="167" y="1146"/>
                  </a:lnTo>
                  <a:lnTo>
                    <a:pt x="177" y="1226"/>
                  </a:lnTo>
                  <a:lnTo>
                    <a:pt x="195" y="1304"/>
                  </a:lnTo>
                  <a:lnTo>
                    <a:pt x="219" y="1379"/>
                  </a:lnTo>
                  <a:lnTo>
                    <a:pt x="250" y="1451"/>
                  </a:lnTo>
                  <a:lnTo>
                    <a:pt x="286" y="1520"/>
                  </a:lnTo>
                  <a:lnTo>
                    <a:pt x="328" y="1584"/>
                  </a:lnTo>
                  <a:lnTo>
                    <a:pt x="375" y="1645"/>
                  </a:lnTo>
                  <a:lnTo>
                    <a:pt x="427" y="1702"/>
                  </a:lnTo>
                  <a:lnTo>
                    <a:pt x="484" y="1754"/>
                  </a:lnTo>
                  <a:lnTo>
                    <a:pt x="545" y="1801"/>
                  </a:lnTo>
                  <a:lnTo>
                    <a:pt x="609" y="1843"/>
                  </a:lnTo>
                  <a:lnTo>
                    <a:pt x="678" y="1879"/>
                  </a:lnTo>
                  <a:lnTo>
                    <a:pt x="750" y="1910"/>
                  </a:lnTo>
                  <a:lnTo>
                    <a:pt x="825" y="1934"/>
                  </a:lnTo>
                  <a:lnTo>
                    <a:pt x="903" y="1952"/>
                  </a:lnTo>
                  <a:lnTo>
                    <a:pt x="983" y="1962"/>
                  </a:lnTo>
                  <a:lnTo>
                    <a:pt x="1064" y="1966"/>
                  </a:lnTo>
                  <a:lnTo>
                    <a:pt x="1146" y="1962"/>
                  </a:lnTo>
                  <a:lnTo>
                    <a:pt x="1226" y="1952"/>
                  </a:lnTo>
                  <a:lnTo>
                    <a:pt x="1303" y="1934"/>
                  </a:lnTo>
                  <a:lnTo>
                    <a:pt x="1378" y="1910"/>
                  </a:lnTo>
                  <a:lnTo>
                    <a:pt x="1450" y="1879"/>
                  </a:lnTo>
                  <a:lnTo>
                    <a:pt x="1518" y="1843"/>
                  </a:lnTo>
                  <a:lnTo>
                    <a:pt x="1584" y="1801"/>
                  </a:lnTo>
                  <a:lnTo>
                    <a:pt x="1644" y="1754"/>
                  </a:lnTo>
                  <a:lnTo>
                    <a:pt x="1701" y="1702"/>
                  </a:lnTo>
                  <a:lnTo>
                    <a:pt x="1753" y="1645"/>
                  </a:lnTo>
                  <a:lnTo>
                    <a:pt x="1800" y="1584"/>
                  </a:lnTo>
                  <a:lnTo>
                    <a:pt x="1842" y="1520"/>
                  </a:lnTo>
                  <a:lnTo>
                    <a:pt x="1878" y="1451"/>
                  </a:lnTo>
                  <a:lnTo>
                    <a:pt x="1909" y="1379"/>
                  </a:lnTo>
                  <a:lnTo>
                    <a:pt x="1933" y="1304"/>
                  </a:lnTo>
                  <a:lnTo>
                    <a:pt x="1951" y="1226"/>
                  </a:lnTo>
                  <a:lnTo>
                    <a:pt x="1962" y="1146"/>
                  </a:lnTo>
                  <a:lnTo>
                    <a:pt x="1965" y="1065"/>
                  </a:lnTo>
                  <a:lnTo>
                    <a:pt x="1962" y="983"/>
                  </a:lnTo>
                  <a:lnTo>
                    <a:pt x="1951" y="903"/>
                  </a:lnTo>
                  <a:lnTo>
                    <a:pt x="1933" y="826"/>
                  </a:lnTo>
                  <a:lnTo>
                    <a:pt x="1909" y="751"/>
                  </a:lnTo>
                  <a:lnTo>
                    <a:pt x="1878" y="679"/>
                  </a:lnTo>
                  <a:lnTo>
                    <a:pt x="1842" y="611"/>
                  </a:lnTo>
                  <a:lnTo>
                    <a:pt x="1800" y="545"/>
                  </a:lnTo>
                  <a:lnTo>
                    <a:pt x="1753" y="485"/>
                  </a:lnTo>
                  <a:lnTo>
                    <a:pt x="1701" y="428"/>
                  </a:lnTo>
                  <a:lnTo>
                    <a:pt x="1644" y="376"/>
                  </a:lnTo>
                  <a:lnTo>
                    <a:pt x="1584" y="329"/>
                  </a:lnTo>
                  <a:lnTo>
                    <a:pt x="1518" y="287"/>
                  </a:lnTo>
                  <a:lnTo>
                    <a:pt x="1450" y="251"/>
                  </a:lnTo>
                  <a:lnTo>
                    <a:pt x="1378" y="220"/>
                  </a:lnTo>
                  <a:lnTo>
                    <a:pt x="1303" y="196"/>
                  </a:lnTo>
                  <a:lnTo>
                    <a:pt x="1226" y="178"/>
                  </a:lnTo>
                  <a:lnTo>
                    <a:pt x="1146" y="167"/>
                  </a:lnTo>
                  <a:lnTo>
                    <a:pt x="1064" y="164"/>
                  </a:lnTo>
                  <a:close/>
                  <a:moveTo>
                    <a:pt x="1064" y="0"/>
                  </a:moveTo>
                  <a:lnTo>
                    <a:pt x="1152" y="4"/>
                  </a:lnTo>
                  <a:lnTo>
                    <a:pt x="1237" y="13"/>
                  </a:lnTo>
                  <a:lnTo>
                    <a:pt x="1320" y="31"/>
                  </a:lnTo>
                  <a:lnTo>
                    <a:pt x="1400" y="54"/>
                  </a:lnTo>
                  <a:lnTo>
                    <a:pt x="1479" y="84"/>
                  </a:lnTo>
                  <a:lnTo>
                    <a:pt x="1553" y="120"/>
                  </a:lnTo>
                  <a:lnTo>
                    <a:pt x="1624" y="160"/>
                  </a:lnTo>
                  <a:lnTo>
                    <a:pt x="1692" y="205"/>
                  </a:lnTo>
                  <a:lnTo>
                    <a:pt x="1757" y="257"/>
                  </a:lnTo>
                  <a:lnTo>
                    <a:pt x="1816" y="313"/>
                  </a:lnTo>
                  <a:lnTo>
                    <a:pt x="1872" y="372"/>
                  </a:lnTo>
                  <a:lnTo>
                    <a:pt x="1924" y="437"/>
                  </a:lnTo>
                  <a:lnTo>
                    <a:pt x="1969" y="505"/>
                  </a:lnTo>
                  <a:lnTo>
                    <a:pt x="2009" y="576"/>
                  </a:lnTo>
                  <a:lnTo>
                    <a:pt x="2045" y="650"/>
                  </a:lnTo>
                  <a:lnTo>
                    <a:pt x="2075" y="729"/>
                  </a:lnTo>
                  <a:lnTo>
                    <a:pt x="2098" y="809"/>
                  </a:lnTo>
                  <a:lnTo>
                    <a:pt x="2116" y="892"/>
                  </a:lnTo>
                  <a:lnTo>
                    <a:pt x="2125" y="977"/>
                  </a:lnTo>
                  <a:lnTo>
                    <a:pt x="2129" y="1065"/>
                  </a:lnTo>
                  <a:lnTo>
                    <a:pt x="2125" y="1152"/>
                  </a:lnTo>
                  <a:lnTo>
                    <a:pt x="2116" y="1237"/>
                  </a:lnTo>
                  <a:lnTo>
                    <a:pt x="2098" y="1321"/>
                  </a:lnTo>
                  <a:lnTo>
                    <a:pt x="2075" y="1402"/>
                  </a:lnTo>
                  <a:lnTo>
                    <a:pt x="2045" y="1479"/>
                  </a:lnTo>
                  <a:lnTo>
                    <a:pt x="2009" y="1554"/>
                  </a:lnTo>
                  <a:lnTo>
                    <a:pt x="1969" y="1626"/>
                  </a:lnTo>
                  <a:lnTo>
                    <a:pt x="1924" y="1694"/>
                  </a:lnTo>
                  <a:lnTo>
                    <a:pt x="1872" y="1757"/>
                  </a:lnTo>
                  <a:lnTo>
                    <a:pt x="1816" y="1818"/>
                  </a:lnTo>
                  <a:lnTo>
                    <a:pt x="1757" y="1873"/>
                  </a:lnTo>
                  <a:lnTo>
                    <a:pt x="1692" y="1924"/>
                  </a:lnTo>
                  <a:lnTo>
                    <a:pt x="1624" y="1971"/>
                  </a:lnTo>
                  <a:lnTo>
                    <a:pt x="1553" y="2011"/>
                  </a:lnTo>
                  <a:lnTo>
                    <a:pt x="1479" y="2046"/>
                  </a:lnTo>
                  <a:lnTo>
                    <a:pt x="1400" y="2076"/>
                  </a:lnTo>
                  <a:lnTo>
                    <a:pt x="1320" y="2098"/>
                  </a:lnTo>
                  <a:lnTo>
                    <a:pt x="1237" y="2116"/>
                  </a:lnTo>
                  <a:lnTo>
                    <a:pt x="1152" y="2127"/>
                  </a:lnTo>
                  <a:lnTo>
                    <a:pt x="1064" y="2129"/>
                  </a:lnTo>
                  <a:lnTo>
                    <a:pt x="977" y="2127"/>
                  </a:lnTo>
                  <a:lnTo>
                    <a:pt x="892" y="2116"/>
                  </a:lnTo>
                  <a:lnTo>
                    <a:pt x="808" y="2098"/>
                  </a:lnTo>
                  <a:lnTo>
                    <a:pt x="727" y="2076"/>
                  </a:lnTo>
                  <a:lnTo>
                    <a:pt x="650" y="2046"/>
                  </a:lnTo>
                  <a:lnTo>
                    <a:pt x="575" y="2011"/>
                  </a:lnTo>
                  <a:lnTo>
                    <a:pt x="503" y="1971"/>
                  </a:lnTo>
                  <a:lnTo>
                    <a:pt x="435" y="1924"/>
                  </a:lnTo>
                  <a:lnTo>
                    <a:pt x="372" y="1873"/>
                  </a:lnTo>
                  <a:lnTo>
                    <a:pt x="311" y="1818"/>
                  </a:lnTo>
                  <a:lnTo>
                    <a:pt x="256" y="1757"/>
                  </a:lnTo>
                  <a:lnTo>
                    <a:pt x="205" y="1694"/>
                  </a:lnTo>
                  <a:lnTo>
                    <a:pt x="158" y="1626"/>
                  </a:lnTo>
                  <a:lnTo>
                    <a:pt x="118" y="1554"/>
                  </a:lnTo>
                  <a:lnTo>
                    <a:pt x="83" y="1479"/>
                  </a:lnTo>
                  <a:lnTo>
                    <a:pt x="53" y="1402"/>
                  </a:lnTo>
                  <a:lnTo>
                    <a:pt x="31" y="1321"/>
                  </a:lnTo>
                  <a:lnTo>
                    <a:pt x="13" y="1237"/>
                  </a:lnTo>
                  <a:lnTo>
                    <a:pt x="2" y="1152"/>
                  </a:lnTo>
                  <a:lnTo>
                    <a:pt x="0" y="1065"/>
                  </a:lnTo>
                  <a:lnTo>
                    <a:pt x="2" y="977"/>
                  </a:lnTo>
                  <a:lnTo>
                    <a:pt x="13" y="892"/>
                  </a:lnTo>
                  <a:lnTo>
                    <a:pt x="31" y="809"/>
                  </a:lnTo>
                  <a:lnTo>
                    <a:pt x="53" y="729"/>
                  </a:lnTo>
                  <a:lnTo>
                    <a:pt x="83" y="650"/>
                  </a:lnTo>
                  <a:lnTo>
                    <a:pt x="118" y="576"/>
                  </a:lnTo>
                  <a:lnTo>
                    <a:pt x="158" y="505"/>
                  </a:lnTo>
                  <a:lnTo>
                    <a:pt x="205" y="437"/>
                  </a:lnTo>
                  <a:lnTo>
                    <a:pt x="256" y="372"/>
                  </a:lnTo>
                  <a:lnTo>
                    <a:pt x="311" y="313"/>
                  </a:lnTo>
                  <a:lnTo>
                    <a:pt x="372" y="257"/>
                  </a:lnTo>
                  <a:lnTo>
                    <a:pt x="435" y="205"/>
                  </a:lnTo>
                  <a:lnTo>
                    <a:pt x="503" y="160"/>
                  </a:lnTo>
                  <a:lnTo>
                    <a:pt x="575" y="120"/>
                  </a:lnTo>
                  <a:lnTo>
                    <a:pt x="650" y="84"/>
                  </a:lnTo>
                  <a:lnTo>
                    <a:pt x="727" y="54"/>
                  </a:lnTo>
                  <a:lnTo>
                    <a:pt x="808" y="31"/>
                  </a:lnTo>
                  <a:lnTo>
                    <a:pt x="892" y="13"/>
                  </a:lnTo>
                  <a:lnTo>
                    <a:pt x="977" y="4"/>
                  </a:lnTo>
                  <a:lnTo>
                    <a:pt x="10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21" name="Group 18"/>
          <p:cNvGrpSpPr>
            <a:grpSpLocks noChangeAspect="1"/>
          </p:cNvGrpSpPr>
          <p:nvPr/>
        </p:nvGrpSpPr>
        <p:grpSpPr bwMode="auto">
          <a:xfrm>
            <a:off x="4319628" y="2951985"/>
            <a:ext cx="570731" cy="475894"/>
            <a:chOff x="3171" y="1599"/>
            <a:chExt cx="1336" cy="1114"/>
          </a:xfrm>
          <a:solidFill>
            <a:schemeClr val="bg1"/>
          </a:solidFill>
        </p:grpSpPr>
        <p:sp>
          <p:nvSpPr>
            <p:cNvPr id="22" name="Freeform 20"/>
            <p:cNvSpPr>
              <a:spLocks noEditPoints="1"/>
            </p:cNvSpPr>
            <p:nvPr/>
          </p:nvSpPr>
          <p:spPr bwMode="auto">
            <a:xfrm>
              <a:off x="3171" y="1599"/>
              <a:ext cx="1336" cy="1114"/>
            </a:xfrm>
            <a:custGeom>
              <a:avLst/>
              <a:gdLst>
                <a:gd name="T0" fmla="*/ 471 w 4009"/>
                <a:gd name="T1" fmla="*/ 2108 h 3342"/>
                <a:gd name="T2" fmla="*/ 515 w 4009"/>
                <a:gd name="T3" fmla="*/ 2201 h 3342"/>
                <a:gd name="T4" fmla="*/ 598 w 4009"/>
                <a:gd name="T5" fmla="*/ 2260 h 3342"/>
                <a:gd name="T6" fmla="*/ 3407 w 4009"/>
                <a:gd name="T7" fmla="*/ 2273 h 3342"/>
                <a:gd name="T8" fmla="*/ 3508 w 4009"/>
                <a:gd name="T9" fmla="*/ 2245 h 3342"/>
                <a:gd name="T10" fmla="*/ 3580 w 4009"/>
                <a:gd name="T11" fmla="*/ 2173 h 3342"/>
                <a:gd name="T12" fmla="*/ 3608 w 4009"/>
                <a:gd name="T13" fmla="*/ 2072 h 3342"/>
                <a:gd name="T14" fmla="*/ 201 w 4009"/>
                <a:gd name="T15" fmla="*/ 134 h 3342"/>
                <a:gd name="T16" fmla="*/ 146 w 4009"/>
                <a:gd name="T17" fmla="*/ 161 h 3342"/>
                <a:gd name="T18" fmla="*/ 137 w 4009"/>
                <a:gd name="T19" fmla="*/ 221 h 3342"/>
                <a:gd name="T20" fmla="*/ 179 w 4009"/>
                <a:gd name="T21" fmla="*/ 264 h 3342"/>
                <a:gd name="T22" fmla="*/ 3829 w 4009"/>
                <a:gd name="T23" fmla="*/ 264 h 3342"/>
                <a:gd name="T24" fmla="*/ 3872 w 4009"/>
                <a:gd name="T25" fmla="*/ 221 h 3342"/>
                <a:gd name="T26" fmla="*/ 3862 w 4009"/>
                <a:gd name="T27" fmla="*/ 161 h 3342"/>
                <a:gd name="T28" fmla="*/ 3808 w 4009"/>
                <a:gd name="T29" fmla="*/ 134 h 3342"/>
                <a:gd name="T30" fmla="*/ 3808 w 4009"/>
                <a:gd name="T31" fmla="*/ 0 h 3342"/>
                <a:gd name="T32" fmla="*/ 3909 w 4009"/>
                <a:gd name="T33" fmla="*/ 28 h 3342"/>
                <a:gd name="T34" fmla="*/ 3981 w 4009"/>
                <a:gd name="T35" fmla="*/ 100 h 3342"/>
                <a:gd name="T36" fmla="*/ 4009 w 4009"/>
                <a:gd name="T37" fmla="*/ 201 h 3342"/>
                <a:gd name="T38" fmla="*/ 3981 w 4009"/>
                <a:gd name="T39" fmla="*/ 302 h 3342"/>
                <a:gd name="T40" fmla="*/ 3909 w 4009"/>
                <a:gd name="T41" fmla="*/ 374 h 3342"/>
                <a:gd name="T42" fmla="*/ 3808 w 4009"/>
                <a:gd name="T43" fmla="*/ 402 h 3342"/>
                <a:gd name="T44" fmla="*/ 3738 w 4009"/>
                <a:gd name="T45" fmla="*/ 2121 h 3342"/>
                <a:gd name="T46" fmla="*/ 3688 w 4009"/>
                <a:gd name="T47" fmla="*/ 2254 h 3342"/>
                <a:gd name="T48" fmla="*/ 3588 w 4009"/>
                <a:gd name="T49" fmla="*/ 2352 h 3342"/>
                <a:gd name="T50" fmla="*/ 3456 w 4009"/>
                <a:gd name="T51" fmla="*/ 2402 h 3342"/>
                <a:gd name="T52" fmla="*/ 2497 w 4009"/>
                <a:gd name="T53" fmla="*/ 3209 h 3342"/>
                <a:gd name="T54" fmla="*/ 2721 w 4009"/>
                <a:gd name="T55" fmla="*/ 3221 h 3342"/>
                <a:gd name="T56" fmla="*/ 2749 w 4009"/>
                <a:gd name="T57" fmla="*/ 3276 h 3342"/>
                <a:gd name="T58" fmla="*/ 2721 w 4009"/>
                <a:gd name="T59" fmla="*/ 3329 h 3342"/>
                <a:gd name="T60" fmla="*/ 2452 w 4009"/>
                <a:gd name="T61" fmla="*/ 3342 h 3342"/>
                <a:gd name="T62" fmla="*/ 2401 w 4009"/>
                <a:gd name="T63" fmla="*/ 3319 h 3342"/>
                <a:gd name="T64" fmla="*/ 1967 w 4009"/>
                <a:gd name="T65" fmla="*/ 2406 h 3342"/>
                <a:gd name="T66" fmla="*/ 1568 w 4009"/>
                <a:gd name="T67" fmla="*/ 3331 h 3342"/>
                <a:gd name="T68" fmla="*/ 1302 w 4009"/>
                <a:gd name="T69" fmla="*/ 3342 h 3342"/>
                <a:gd name="T70" fmla="*/ 1248 w 4009"/>
                <a:gd name="T71" fmla="*/ 3315 h 3342"/>
                <a:gd name="T72" fmla="*/ 1238 w 4009"/>
                <a:gd name="T73" fmla="*/ 3254 h 3342"/>
                <a:gd name="T74" fmla="*/ 1280 w 4009"/>
                <a:gd name="T75" fmla="*/ 3211 h 3342"/>
                <a:gd name="T76" fmla="*/ 1822 w 4009"/>
                <a:gd name="T77" fmla="*/ 2406 h 3342"/>
                <a:gd name="T78" fmla="*/ 572 w 4009"/>
                <a:gd name="T79" fmla="*/ 2392 h 3342"/>
                <a:gd name="T80" fmla="*/ 449 w 4009"/>
                <a:gd name="T81" fmla="*/ 2324 h 3342"/>
                <a:gd name="T82" fmla="*/ 365 w 4009"/>
                <a:gd name="T83" fmla="*/ 2214 h 3342"/>
                <a:gd name="T84" fmla="*/ 335 w 4009"/>
                <a:gd name="T85" fmla="*/ 2072 h 3342"/>
                <a:gd name="T86" fmla="*/ 164 w 4009"/>
                <a:gd name="T87" fmla="*/ 398 h 3342"/>
                <a:gd name="T88" fmla="*/ 72 w 4009"/>
                <a:gd name="T89" fmla="*/ 354 h 3342"/>
                <a:gd name="T90" fmla="*/ 12 w 4009"/>
                <a:gd name="T91" fmla="*/ 270 h 3342"/>
                <a:gd name="T92" fmla="*/ 4 w 4009"/>
                <a:gd name="T93" fmla="*/ 164 h 3342"/>
                <a:gd name="T94" fmla="*/ 47 w 4009"/>
                <a:gd name="T95" fmla="*/ 72 h 3342"/>
                <a:gd name="T96" fmla="*/ 130 w 4009"/>
                <a:gd name="T97" fmla="*/ 12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09" h="3342">
                  <a:moveTo>
                    <a:pt x="467" y="402"/>
                  </a:moveTo>
                  <a:lnTo>
                    <a:pt x="467" y="2072"/>
                  </a:lnTo>
                  <a:lnTo>
                    <a:pt x="471" y="2108"/>
                  </a:lnTo>
                  <a:lnTo>
                    <a:pt x="480" y="2142"/>
                  </a:lnTo>
                  <a:lnTo>
                    <a:pt x="495" y="2173"/>
                  </a:lnTo>
                  <a:lnTo>
                    <a:pt x="515" y="2201"/>
                  </a:lnTo>
                  <a:lnTo>
                    <a:pt x="539" y="2226"/>
                  </a:lnTo>
                  <a:lnTo>
                    <a:pt x="567" y="2245"/>
                  </a:lnTo>
                  <a:lnTo>
                    <a:pt x="598" y="2260"/>
                  </a:lnTo>
                  <a:lnTo>
                    <a:pt x="633" y="2270"/>
                  </a:lnTo>
                  <a:lnTo>
                    <a:pt x="669" y="2273"/>
                  </a:lnTo>
                  <a:lnTo>
                    <a:pt x="3407" y="2273"/>
                  </a:lnTo>
                  <a:lnTo>
                    <a:pt x="3442" y="2270"/>
                  </a:lnTo>
                  <a:lnTo>
                    <a:pt x="3476" y="2260"/>
                  </a:lnTo>
                  <a:lnTo>
                    <a:pt x="3508" y="2245"/>
                  </a:lnTo>
                  <a:lnTo>
                    <a:pt x="3536" y="2226"/>
                  </a:lnTo>
                  <a:lnTo>
                    <a:pt x="3560" y="2201"/>
                  </a:lnTo>
                  <a:lnTo>
                    <a:pt x="3580" y="2173"/>
                  </a:lnTo>
                  <a:lnTo>
                    <a:pt x="3596" y="2142"/>
                  </a:lnTo>
                  <a:lnTo>
                    <a:pt x="3604" y="2108"/>
                  </a:lnTo>
                  <a:lnTo>
                    <a:pt x="3608" y="2072"/>
                  </a:lnTo>
                  <a:lnTo>
                    <a:pt x="3608" y="402"/>
                  </a:lnTo>
                  <a:lnTo>
                    <a:pt x="467" y="402"/>
                  </a:lnTo>
                  <a:close/>
                  <a:moveTo>
                    <a:pt x="201" y="134"/>
                  </a:moveTo>
                  <a:lnTo>
                    <a:pt x="179" y="138"/>
                  </a:lnTo>
                  <a:lnTo>
                    <a:pt x="161" y="147"/>
                  </a:lnTo>
                  <a:lnTo>
                    <a:pt x="146" y="161"/>
                  </a:lnTo>
                  <a:lnTo>
                    <a:pt x="137" y="180"/>
                  </a:lnTo>
                  <a:lnTo>
                    <a:pt x="134" y="201"/>
                  </a:lnTo>
                  <a:lnTo>
                    <a:pt x="137" y="221"/>
                  </a:lnTo>
                  <a:lnTo>
                    <a:pt x="146" y="241"/>
                  </a:lnTo>
                  <a:lnTo>
                    <a:pt x="161" y="254"/>
                  </a:lnTo>
                  <a:lnTo>
                    <a:pt x="179" y="264"/>
                  </a:lnTo>
                  <a:lnTo>
                    <a:pt x="201" y="268"/>
                  </a:lnTo>
                  <a:lnTo>
                    <a:pt x="3808" y="268"/>
                  </a:lnTo>
                  <a:lnTo>
                    <a:pt x="3829" y="264"/>
                  </a:lnTo>
                  <a:lnTo>
                    <a:pt x="3847" y="254"/>
                  </a:lnTo>
                  <a:lnTo>
                    <a:pt x="3862" y="240"/>
                  </a:lnTo>
                  <a:lnTo>
                    <a:pt x="3872" y="221"/>
                  </a:lnTo>
                  <a:lnTo>
                    <a:pt x="3875" y="201"/>
                  </a:lnTo>
                  <a:lnTo>
                    <a:pt x="3872" y="179"/>
                  </a:lnTo>
                  <a:lnTo>
                    <a:pt x="3862" y="161"/>
                  </a:lnTo>
                  <a:lnTo>
                    <a:pt x="3849" y="146"/>
                  </a:lnTo>
                  <a:lnTo>
                    <a:pt x="3830" y="138"/>
                  </a:lnTo>
                  <a:lnTo>
                    <a:pt x="3808" y="134"/>
                  </a:lnTo>
                  <a:lnTo>
                    <a:pt x="201" y="134"/>
                  </a:lnTo>
                  <a:close/>
                  <a:moveTo>
                    <a:pt x="201" y="0"/>
                  </a:moveTo>
                  <a:lnTo>
                    <a:pt x="3808" y="0"/>
                  </a:lnTo>
                  <a:lnTo>
                    <a:pt x="3845" y="4"/>
                  </a:lnTo>
                  <a:lnTo>
                    <a:pt x="3878" y="12"/>
                  </a:lnTo>
                  <a:lnTo>
                    <a:pt x="3909" y="28"/>
                  </a:lnTo>
                  <a:lnTo>
                    <a:pt x="3937" y="47"/>
                  </a:lnTo>
                  <a:lnTo>
                    <a:pt x="3962" y="72"/>
                  </a:lnTo>
                  <a:lnTo>
                    <a:pt x="3981" y="100"/>
                  </a:lnTo>
                  <a:lnTo>
                    <a:pt x="3996" y="130"/>
                  </a:lnTo>
                  <a:lnTo>
                    <a:pt x="4005" y="164"/>
                  </a:lnTo>
                  <a:lnTo>
                    <a:pt x="4009" y="201"/>
                  </a:lnTo>
                  <a:lnTo>
                    <a:pt x="4005" y="236"/>
                  </a:lnTo>
                  <a:lnTo>
                    <a:pt x="3996" y="270"/>
                  </a:lnTo>
                  <a:lnTo>
                    <a:pt x="3981" y="302"/>
                  </a:lnTo>
                  <a:lnTo>
                    <a:pt x="3962" y="330"/>
                  </a:lnTo>
                  <a:lnTo>
                    <a:pt x="3937" y="354"/>
                  </a:lnTo>
                  <a:lnTo>
                    <a:pt x="3909" y="374"/>
                  </a:lnTo>
                  <a:lnTo>
                    <a:pt x="3878" y="388"/>
                  </a:lnTo>
                  <a:lnTo>
                    <a:pt x="3845" y="398"/>
                  </a:lnTo>
                  <a:lnTo>
                    <a:pt x="3808" y="402"/>
                  </a:lnTo>
                  <a:lnTo>
                    <a:pt x="3742" y="402"/>
                  </a:lnTo>
                  <a:lnTo>
                    <a:pt x="3742" y="2072"/>
                  </a:lnTo>
                  <a:lnTo>
                    <a:pt x="3738" y="2121"/>
                  </a:lnTo>
                  <a:lnTo>
                    <a:pt x="3727" y="2169"/>
                  </a:lnTo>
                  <a:lnTo>
                    <a:pt x="3710" y="2214"/>
                  </a:lnTo>
                  <a:lnTo>
                    <a:pt x="3688" y="2254"/>
                  </a:lnTo>
                  <a:lnTo>
                    <a:pt x="3659" y="2291"/>
                  </a:lnTo>
                  <a:lnTo>
                    <a:pt x="3626" y="2324"/>
                  </a:lnTo>
                  <a:lnTo>
                    <a:pt x="3588" y="2352"/>
                  </a:lnTo>
                  <a:lnTo>
                    <a:pt x="3548" y="2375"/>
                  </a:lnTo>
                  <a:lnTo>
                    <a:pt x="3503" y="2392"/>
                  </a:lnTo>
                  <a:lnTo>
                    <a:pt x="3456" y="2402"/>
                  </a:lnTo>
                  <a:lnTo>
                    <a:pt x="3407" y="2406"/>
                  </a:lnTo>
                  <a:lnTo>
                    <a:pt x="2161" y="2406"/>
                  </a:lnTo>
                  <a:lnTo>
                    <a:pt x="2497" y="3209"/>
                  </a:lnTo>
                  <a:lnTo>
                    <a:pt x="2682" y="3209"/>
                  </a:lnTo>
                  <a:lnTo>
                    <a:pt x="2703" y="3211"/>
                  </a:lnTo>
                  <a:lnTo>
                    <a:pt x="2721" y="3221"/>
                  </a:lnTo>
                  <a:lnTo>
                    <a:pt x="2736" y="3236"/>
                  </a:lnTo>
                  <a:lnTo>
                    <a:pt x="2745" y="3254"/>
                  </a:lnTo>
                  <a:lnTo>
                    <a:pt x="2749" y="3276"/>
                  </a:lnTo>
                  <a:lnTo>
                    <a:pt x="2745" y="3297"/>
                  </a:lnTo>
                  <a:lnTo>
                    <a:pt x="2736" y="3315"/>
                  </a:lnTo>
                  <a:lnTo>
                    <a:pt x="2721" y="3329"/>
                  </a:lnTo>
                  <a:lnTo>
                    <a:pt x="2703" y="3339"/>
                  </a:lnTo>
                  <a:lnTo>
                    <a:pt x="2682" y="3342"/>
                  </a:lnTo>
                  <a:lnTo>
                    <a:pt x="2452" y="3342"/>
                  </a:lnTo>
                  <a:lnTo>
                    <a:pt x="2433" y="3339"/>
                  </a:lnTo>
                  <a:lnTo>
                    <a:pt x="2416" y="3331"/>
                  </a:lnTo>
                  <a:lnTo>
                    <a:pt x="2401" y="3319"/>
                  </a:lnTo>
                  <a:lnTo>
                    <a:pt x="2391" y="3302"/>
                  </a:lnTo>
                  <a:lnTo>
                    <a:pt x="2017" y="2406"/>
                  </a:lnTo>
                  <a:lnTo>
                    <a:pt x="1967" y="2406"/>
                  </a:lnTo>
                  <a:lnTo>
                    <a:pt x="1592" y="3302"/>
                  </a:lnTo>
                  <a:lnTo>
                    <a:pt x="1582" y="3319"/>
                  </a:lnTo>
                  <a:lnTo>
                    <a:pt x="1568" y="3331"/>
                  </a:lnTo>
                  <a:lnTo>
                    <a:pt x="1551" y="3339"/>
                  </a:lnTo>
                  <a:lnTo>
                    <a:pt x="1531" y="3342"/>
                  </a:lnTo>
                  <a:lnTo>
                    <a:pt x="1302" y="3342"/>
                  </a:lnTo>
                  <a:lnTo>
                    <a:pt x="1280" y="3339"/>
                  </a:lnTo>
                  <a:lnTo>
                    <a:pt x="1261" y="3329"/>
                  </a:lnTo>
                  <a:lnTo>
                    <a:pt x="1248" y="3315"/>
                  </a:lnTo>
                  <a:lnTo>
                    <a:pt x="1238" y="3297"/>
                  </a:lnTo>
                  <a:lnTo>
                    <a:pt x="1235" y="3276"/>
                  </a:lnTo>
                  <a:lnTo>
                    <a:pt x="1238" y="3254"/>
                  </a:lnTo>
                  <a:lnTo>
                    <a:pt x="1248" y="3236"/>
                  </a:lnTo>
                  <a:lnTo>
                    <a:pt x="1261" y="3221"/>
                  </a:lnTo>
                  <a:lnTo>
                    <a:pt x="1280" y="3211"/>
                  </a:lnTo>
                  <a:lnTo>
                    <a:pt x="1302" y="3209"/>
                  </a:lnTo>
                  <a:lnTo>
                    <a:pt x="1486" y="3209"/>
                  </a:lnTo>
                  <a:lnTo>
                    <a:pt x="1822" y="2406"/>
                  </a:lnTo>
                  <a:lnTo>
                    <a:pt x="669" y="2406"/>
                  </a:lnTo>
                  <a:lnTo>
                    <a:pt x="619" y="2402"/>
                  </a:lnTo>
                  <a:lnTo>
                    <a:pt x="572" y="2392"/>
                  </a:lnTo>
                  <a:lnTo>
                    <a:pt x="528" y="2375"/>
                  </a:lnTo>
                  <a:lnTo>
                    <a:pt x="487" y="2352"/>
                  </a:lnTo>
                  <a:lnTo>
                    <a:pt x="449" y="2324"/>
                  </a:lnTo>
                  <a:lnTo>
                    <a:pt x="416" y="2291"/>
                  </a:lnTo>
                  <a:lnTo>
                    <a:pt x="388" y="2254"/>
                  </a:lnTo>
                  <a:lnTo>
                    <a:pt x="365" y="2214"/>
                  </a:lnTo>
                  <a:lnTo>
                    <a:pt x="348" y="2169"/>
                  </a:lnTo>
                  <a:lnTo>
                    <a:pt x="338" y="2121"/>
                  </a:lnTo>
                  <a:lnTo>
                    <a:pt x="335" y="2072"/>
                  </a:lnTo>
                  <a:lnTo>
                    <a:pt x="335" y="402"/>
                  </a:lnTo>
                  <a:lnTo>
                    <a:pt x="201" y="402"/>
                  </a:lnTo>
                  <a:lnTo>
                    <a:pt x="164" y="398"/>
                  </a:lnTo>
                  <a:lnTo>
                    <a:pt x="130" y="388"/>
                  </a:lnTo>
                  <a:lnTo>
                    <a:pt x="100" y="374"/>
                  </a:lnTo>
                  <a:lnTo>
                    <a:pt x="72" y="354"/>
                  </a:lnTo>
                  <a:lnTo>
                    <a:pt x="47" y="330"/>
                  </a:lnTo>
                  <a:lnTo>
                    <a:pt x="27" y="302"/>
                  </a:lnTo>
                  <a:lnTo>
                    <a:pt x="12" y="270"/>
                  </a:lnTo>
                  <a:lnTo>
                    <a:pt x="4" y="236"/>
                  </a:lnTo>
                  <a:lnTo>
                    <a:pt x="0" y="201"/>
                  </a:lnTo>
                  <a:lnTo>
                    <a:pt x="4" y="164"/>
                  </a:lnTo>
                  <a:lnTo>
                    <a:pt x="12" y="130"/>
                  </a:lnTo>
                  <a:lnTo>
                    <a:pt x="27" y="100"/>
                  </a:lnTo>
                  <a:lnTo>
                    <a:pt x="47" y="72"/>
                  </a:lnTo>
                  <a:lnTo>
                    <a:pt x="72" y="47"/>
                  </a:lnTo>
                  <a:lnTo>
                    <a:pt x="100" y="28"/>
                  </a:lnTo>
                  <a:lnTo>
                    <a:pt x="130" y="12"/>
                  </a:lnTo>
                  <a:lnTo>
                    <a:pt x="164" y="4"/>
                  </a:lnTo>
                  <a:lnTo>
                    <a:pt x="2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3390" y="1799"/>
              <a:ext cx="910" cy="309"/>
            </a:xfrm>
            <a:custGeom>
              <a:avLst/>
              <a:gdLst>
                <a:gd name="T0" fmla="*/ 1551 w 2730"/>
                <a:gd name="T1" fmla="*/ 0 h 926"/>
                <a:gd name="T2" fmla="*/ 1569 w 2730"/>
                <a:gd name="T3" fmla="*/ 1 h 926"/>
                <a:gd name="T4" fmla="*/ 1586 w 2730"/>
                <a:gd name="T5" fmla="*/ 7 h 926"/>
                <a:gd name="T6" fmla="*/ 1601 w 2730"/>
                <a:gd name="T7" fmla="*/ 17 h 926"/>
                <a:gd name="T8" fmla="*/ 2101 w 2730"/>
                <a:gd name="T9" fmla="*/ 466 h 926"/>
                <a:gd name="T10" fmla="*/ 2665 w 2730"/>
                <a:gd name="T11" fmla="*/ 482 h 926"/>
                <a:gd name="T12" fmla="*/ 2686 w 2730"/>
                <a:gd name="T13" fmla="*/ 485 h 926"/>
                <a:gd name="T14" fmla="*/ 2704 w 2730"/>
                <a:gd name="T15" fmla="*/ 495 h 926"/>
                <a:gd name="T16" fmla="*/ 2719 w 2730"/>
                <a:gd name="T17" fmla="*/ 510 h 926"/>
                <a:gd name="T18" fmla="*/ 2727 w 2730"/>
                <a:gd name="T19" fmla="*/ 529 h 926"/>
                <a:gd name="T20" fmla="*/ 2730 w 2730"/>
                <a:gd name="T21" fmla="*/ 550 h 926"/>
                <a:gd name="T22" fmla="*/ 2726 w 2730"/>
                <a:gd name="T23" fmla="*/ 571 h 926"/>
                <a:gd name="T24" fmla="*/ 2716 w 2730"/>
                <a:gd name="T25" fmla="*/ 589 h 926"/>
                <a:gd name="T26" fmla="*/ 2702 w 2730"/>
                <a:gd name="T27" fmla="*/ 604 h 926"/>
                <a:gd name="T28" fmla="*/ 2682 w 2730"/>
                <a:gd name="T29" fmla="*/ 612 h 926"/>
                <a:gd name="T30" fmla="*/ 2661 w 2730"/>
                <a:gd name="T31" fmla="*/ 614 h 926"/>
                <a:gd name="T32" fmla="*/ 2072 w 2730"/>
                <a:gd name="T33" fmla="*/ 599 h 926"/>
                <a:gd name="T34" fmla="*/ 2057 w 2730"/>
                <a:gd name="T35" fmla="*/ 596 h 926"/>
                <a:gd name="T36" fmla="*/ 2042 w 2730"/>
                <a:gd name="T37" fmla="*/ 590 h 926"/>
                <a:gd name="T38" fmla="*/ 2029 w 2730"/>
                <a:gd name="T39" fmla="*/ 582 h 926"/>
                <a:gd name="T40" fmla="*/ 1564 w 2730"/>
                <a:gd name="T41" fmla="*/ 164 h 926"/>
                <a:gd name="T42" fmla="*/ 1153 w 2730"/>
                <a:gd name="T43" fmla="*/ 677 h 926"/>
                <a:gd name="T44" fmla="*/ 1140 w 2730"/>
                <a:gd name="T45" fmla="*/ 689 h 926"/>
                <a:gd name="T46" fmla="*/ 1124 w 2730"/>
                <a:gd name="T47" fmla="*/ 697 h 926"/>
                <a:gd name="T48" fmla="*/ 524 w 2730"/>
                <a:gd name="T49" fmla="*/ 921 h 926"/>
                <a:gd name="T50" fmla="*/ 513 w 2730"/>
                <a:gd name="T51" fmla="*/ 925 h 926"/>
                <a:gd name="T52" fmla="*/ 501 w 2730"/>
                <a:gd name="T53" fmla="*/ 926 h 926"/>
                <a:gd name="T54" fmla="*/ 489 w 2730"/>
                <a:gd name="T55" fmla="*/ 925 h 926"/>
                <a:gd name="T56" fmla="*/ 478 w 2730"/>
                <a:gd name="T57" fmla="*/ 921 h 926"/>
                <a:gd name="T58" fmla="*/ 43 w 2730"/>
                <a:gd name="T59" fmla="*/ 757 h 926"/>
                <a:gd name="T60" fmla="*/ 27 w 2730"/>
                <a:gd name="T61" fmla="*/ 748 h 926"/>
                <a:gd name="T62" fmla="*/ 15 w 2730"/>
                <a:gd name="T63" fmla="*/ 736 h 926"/>
                <a:gd name="T64" fmla="*/ 5 w 2730"/>
                <a:gd name="T65" fmla="*/ 722 h 926"/>
                <a:gd name="T66" fmla="*/ 0 w 2730"/>
                <a:gd name="T67" fmla="*/ 706 h 926"/>
                <a:gd name="T68" fmla="*/ 0 w 2730"/>
                <a:gd name="T69" fmla="*/ 689 h 926"/>
                <a:gd name="T70" fmla="*/ 4 w 2730"/>
                <a:gd name="T71" fmla="*/ 670 h 926"/>
                <a:gd name="T72" fmla="*/ 12 w 2730"/>
                <a:gd name="T73" fmla="*/ 655 h 926"/>
                <a:gd name="T74" fmla="*/ 24 w 2730"/>
                <a:gd name="T75" fmla="*/ 642 h 926"/>
                <a:gd name="T76" fmla="*/ 39 w 2730"/>
                <a:gd name="T77" fmla="*/ 634 h 926"/>
                <a:gd name="T78" fmla="*/ 55 w 2730"/>
                <a:gd name="T79" fmla="*/ 629 h 926"/>
                <a:gd name="T80" fmla="*/ 72 w 2730"/>
                <a:gd name="T81" fmla="*/ 628 h 926"/>
                <a:gd name="T82" fmla="*/ 90 w 2730"/>
                <a:gd name="T83" fmla="*/ 632 h 926"/>
                <a:gd name="T84" fmla="*/ 501 w 2730"/>
                <a:gd name="T85" fmla="*/ 787 h 926"/>
                <a:gd name="T86" fmla="*/ 1061 w 2730"/>
                <a:gd name="T87" fmla="*/ 578 h 926"/>
                <a:gd name="T88" fmla="*/ 1505 w 2730"/>
                <a:gd name="T89" fmla="*/ 25 h 926"/>
                <a:gd name="T90" fmla="*/ 1518 w 2730"/>
                <a:gd name="T91" fmla="*/ 12 h 926"/>
                <a:gd name="T92" fmla="*/ 1534 w 2730"/>
                <a:gd name="T93" fmla="*/ 5 h 926"/>
                <a:gd name="T94" fmla="*/ 1551 w 2730"/>
                <a:gd name="T95" fmla="*/ 0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30" h="926">
                  <a:moveTo>
                    <a:pt x="1551" y="0"/>
                  </a:moveTo>
                  <a:lnTo>
                    <a:pt x="1569" y="1"/>
                  </a:lnTo>
                  <a:lnTo>
                    <a:pt x="1586" y="7"/>
                  </a:lnTo>
                  <a:lnTo>
                    <a:pt x="1601" y="17"/>
                  </a:lnTo>
                  <a:lnTo>
                    <a:pt x="2101" y="466"/>
                  </a:lnTo>
                  <a:lnTo>
                    <a:pt x="2665" y="482"/>
                  </a:lnTo>
                  <a:lnTo>
                    <a:pt x="2686" y="485"/>
                  </a:lnTo>
                  <a:lnTo>
                    <a:pt x="2704" y="495"/>
                  </a:lnTo>
                  <a:lnTo>
                    <a:pt x="2719" y="510"/>
                  </a:lnTo>
                  <a:lnTo>
                    <a:pt x="2727" y="529"/>
                  </a:lnTo>
                  <a:lnTo>
                    <a:pt x="2730" y="550"/>
                  </a:lnTo>
                  <a:lnTo>
                    <a:pt x="2726" y="571"/>
                  </a:lnTo>
                  <a:lnTo>
                    <a:pt x="2716" y="589"/>
                  </a:lnTo>
                  <a:lnTo>
                    <a:pt x="2702" y="604"/>
                  </a:lnTo>
                  <a:lnTo>
                    <a:pt x="2682" y="612"/>
                  </a:lnTo>
                  <a:lnTo>
                    <a:pt x="2661" y="614"/>
                  </a:lnTo>
                  <a:lnTo>
                    <a:pt x="2072" y="599"/>
                  </a:lnTo>
                  <a:lnTo>
                    <a:pt x="2057" y="596"/>
                  </a:lnTo>
                  <a:lnTo>
                    <a:pt x="2042" y="590"/>
                  </a:lnTo>
                  <a:lnTo>
                    <a:pt x="2029" y="582"/>
                  </a:lnTo>
                  <a:lnTo>
                    <a:pt x="1564" y="164"/>
                  </a:lnTo>
                  <a:lnTo>
                    <a:pt x="1153" y="677"/>
                  </a:lnTo>
                  <a:lnTo>
                    <a:pt x="1140" y="689"/>
                  </a:lnTo>
                  <a:lnTo>
                    <a:pt x="1124" y="697"/>
                  </a:lnTo>
                  <a:lnTo>
                    <a:pt x="524" y="921"/>
                  </a:lnTo>
                  <a:lnTo>
                    <a:pt x="513" y="925"/>
                  </a:lnTo>
                  <a:lnTo>
                    <a:pt x="501" y="926"/>
                  </a:lnTo>
                  <a:lnTo>
                    <a:pt x="489" y="925"/>
                  </a:lnTo>
                  <a:lnTo>
                    <a:pt x="478" y="921"/>
                  </a:lnTo>
                  <a:lnTo>
                    <a:pt x="43" y="757"/>
                  </a:lnTo>
                  <a:lnTo>
                    <a:pt x="27" y="748"/>
                  </a:lnTo>
                  <a:lnTo>
                    <a:pt x="15" y="736"/>
                  </a:lnTo>
                  <a:lnTo>
                    <a:pt x="5" y="722"/>
                  </a:lnTo>
                  <a:lnTo>
                    <a:pt x="0" y="706"/>
                  </a:lnTo>
                  <a:lnTo>
                    <a:pt x="0" y="689"/>
                  </a:lnTo>
                  <a:lnTo>
                    <a:pt x="4" y="670"/>
                  </a:lnTo>
                  <a:lnTo>
                    <a:pt x="12" y="655"/>
                  </a:lnTo>
                  <a:lnTo>
                    <a:pt x="24" y="642"/>
                  </a:lnTo>
                  <a:lnTo>
                    <a:pt x="39" y="634"/>
                  </a:lnTo>
                  <a:lnTo>
                    <a:pt x="55" y="629"/>
                  </a:lnTo>
                  <a:lnTo>
                    <a:pt x="72" y="628"/>
                  </a:lnTo>
                  <a:lnTo>
                    <a:pt x="90" y="632"/>
                  </a:lnTo>
                  <a:lnTo>
                    <a:pt x="501" y="787"/>
                  </a:lnTo>
                  <a:lnTo>
                    <a:pt x="1061" y="578"/>
                  </a:lnTo>
                  <a:lnTo>
                    <a:pt x="1505" y="25"/>
                  </a:lnTo>
                  <a:lnTo>
                    <a:pt x="1518" y="12"/>
                  </a:lnTo>
                  <a:lnTo>
                    <a:pt x="1534" y="5"/>
                  </a:lnTo>
                  <a:lnTo>
                    <a:pt x="15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3409" y="2013"/>
              <a:ext cx="918" cy="254"/>
            </a:xfrm>
            <a:custGeom>
              <a:avLst/>
              <a:gdLst>
                <a:gd name="T0" fmla="*/ 1800 w 2754"/>
                <a:gd name="T1" fmla="*/ 2 h 763"/>
                <a:gd name="T2" fmla="*/ 1833 w 2754"/>
                <a:gd name="T3" fmla="*/ 19 h 763"/>
                <a:gd name="T4" fmla="*/ 2665 w 2754"/>
                <a:gd name="T5" fmla="*/ 92 h 763"/>
                <a:gd name="T6" fmla="*/ 2699 w 2754"/>
                <a:gd name="T7" fmla="*/ 89 h 763"/>
                <a:gd name="T8" fmla="*/ 2731 w 2754"/>
                <a:gd name="T9" fmla="*/ 104 h 763"/>
                <a:gd name="T10" fmla="*/ 2750 w 2754"/>
                <a:gd name="T11" fmla="*/ 133 h 763"/>
                <a:gd name="T12" fmla="*/ 2752 w 2754"/>
                <a:gd name="T13" fmla="*/ 167 h 763"/>
                <a:gd name="T14" fmla="*/ 2738 w 2754"/>
                <a:gd name="T15" fmla="*/ 199 h 763"/>
                <a:gd name="T16" fmla="*/ 2709 w 2754"/>
                <a:gd name="T17" fmla="*/ 218 h 763"/>
                <a:gd name="T18" fmla="*/ 2103 w 2754"/>
                <a:gd name="T19" fmla="*/ 430 h 763"/>
                <a:gd name="T20" fmla="*/ 2068 w 2754"/>
                <a:gd name="T21" fmla="*/ 423 h 763"/>
                <a:gd name="T22" fmla="*/ 1799 w 2754"/>
                <a:gd name="T23" fmla="*/ 170 h 763"/>
                <a:gd name="T24" fmla="*/ 1470 w 2754"/>
                <a:gd name="T25" fmla="*/ 650 h 763"/>
                <a:gd name="T26" fmla="*/ 1439 w 2754"/>
                <a:gd name="T27" fmla="*/ 665 h 763"/>
                <a:gd name="T28" fmla="*/ 1403 w 2754"/>
                <a:gd name="T29" fmla="*/ 662 h 763"/>
                <a:gd name="T30" fmla="*/ 1185 w 2754"/>
                <a:gd name="T31" fmla="*/ 505 h 763"/>
                <a:gd name="T32" fmla="*/ 1131 w 2754"/>
                <a:gd name="T33" fmla="*/ 505 h 763"/>
                <a:gd name="T34" fmla="*/ 1053 w 2754"/>
                <a:gd name="T35" fmla="*/ 507 h 763"/>
                <a:gd name="T36" fmla="*/ 960 w 2754"/>
                <a:gd name="T37" fmla="*/ 508 h 763"/>
                <a:gd name="T38" fmla="*/ 857 w 2754"/>
                <a:gd name="T39" fmla="*/ 508 h 763"/>
                <a:gd name="T40" fmla="*/ 755 w 2754"/>
                <a:gd name="T41" fmla="*/ 509 h 763"/>
                <a:gd name="T42" fmla="*/ 660 w 2754"/>
                <a:gd name="T43" fmla="*/ 510 h 763"/>
                <a:gd name="T44" fmla="*/ 580 w 2754"/>
                <a:gd name="T45" fmla="*/ 510 h 763"/>
                <a:gd name="T46" fmla="*/ 523 w 2754"/>
                <a:gd name="T47" fmla="*/ 510 h 763"/>
                <a:gd name="T48" fmla="*/ 491 w 2754"/>
                <a:gd name="T49" fmla="*/ 516 h 763"/>
                <a:gd name="T50" fmla="*/ 451 w 2754"/>
                <a:gd name="T51" fmla="*/ 538 h 763"/>
                <a:gd name="T52" fmla="*/ 396 w 2754"/>
                <a:gd name="T53" fmla="*/ 570 h 763"/>
                <a:gd name="T54" fmla="*/ 329 w 2754"/>
                <a:gd name="T55" fmla="*/ 610 h 763"/>
                <a:gd name="T56" fmla="*/ 256 w 2754"/>
                <a:gd name="T57" fmla="*/ 655 h 763"/>
                <a:gd name="T58" fmla="*/ 180 w 2754"/>
                <a:gd name="T59" fmla="*/ 704 h 763"/>
                <a:gd name="T60" fmla="*/ 103 w 2754"/>
                <a:gd name="T61" fmla="*/ 753 h 763"/>
                <a:gd name="T62" fmla="*/ 67 w 2754"/>
                <a:gd name="T63" fmla="*/ 763 h 763"/>
                <a:gd name="T64" fmla="*/ 35 w 2754"/>
                <a:gd name="T65" fmla="*/ 755 h 763"/>
                <a:gd name="T66" fmla="*/ 11 w 2754"/>
                <a:gd name="T67" fmla="*/ 733 h 763"/>
                <a:gd name="T68" fmla="*/ 0 w 2754"/>
                <a:gd name="T69" fmla="*/ 699 h 763"/>
                <a:gd name="T70" fmla="*/ 7 w 2754"/>
                <a:gd name="T71" fmla="*/ 666 h 763"/>
                <a:gd name="T72" fmla="*/ 30 w 2754"/>
                <a:gd name="T73" fmla="*/ 641 h 763"/>
                <a:gd name="T74" fmla="*/ 142 w 2754"/>
                <a:gd name="T75" fmla="*/ 569 h 763"/>
                <a:gd name="T76" fmla="*/ 233 w 2754"/>
                <a:gd name="T77" fmla="*/ 512 h 763"/>
                <a:gd name="T78" fmla="*/ 306 w 2754"/>
                <a:gd name="T79" fmla="*/ 468 h 763"/>
                <a:gd name="T80" fmla="*/ 363 w 2754"/>
                <a:gd name="T81" fmla="*/ 434 h 763"/>
                <a:gd name="T82" fmla="*/ 407 w 2754"/>
                <a:gd name="T83" fmla="*/ 411 h 763"/>
                <a:gd name="T84" fmla="*/ 440 w 2754"/>
                <a:gd name="T85" fmla="*/ 394 h 763"/>
                <a:gd name="T86" fmla="*/ 463 w 2754"/>
                <a:gd name="T87" fmla="*/ 384 h 763"/>
                <a:gd name="T88" fmla="*/ 479 w 2754"/>
                <a:gd name="T89" fmla="*/ 379 h 763"/>
                <a:gd name="T90" fmla="*/ 489 w 2754"/>
                <a:gd name="T91" fmla="*/ 378 h 763"/>
                <a:gd name="T92" fmla="*/ 496 w 2754"/>
                <a:gd name="T93" fmla="*/ 378 h 763"/>
                <a:gd name="T94" fmla="*/ 524 w 2754"/>
                <a:gd name="T95" fmla="*/ 377 h 763"/>
                <a:gd name="T96" fmla="*/ 579 w 2754"/>
                <a:gd name="T97" fmla="*/ 377 h 763"/>
                <a:gd name="T98" fmla="*/ 654 w 2754"/>
                <a:gd name="T99" fmla="*/ 377 h 763"/>
                <a:gd name="T100" fmla="*/ 744 w 2754"/>
                <a:gd name="T101" fmla="*/ 375 h 763"/>
                <a:gd name="T102" fmla="*/ 842 w 2754"/>
                <a:gd name="T103" fmla="*/ 374 h 763"/>
                <a:gd name="T104" fmla="*/ 939 w 2754"/>
                <a:gd name="T105" fmla="*/ 374 h 763"/>
                <a:gd name="T106" fmla="*/ 1030 w 2754"/>
                <a:gd name="T107" fmla="*/ 373 h 763"/>
                <a:gd name="T108" fmla="*/ 1109 w 2754"/>
                <a:gd name="T109" fmla="*/ 373 h 763"/>
                <a:gd name="T110" fmla="*/ 1167 w 2754"/>
                <a:gd name="T111" fmla="*/ 372 h 763"/>
                <a:gd name="T112" fmla="*/ 1200 w 2754"/>
                <a:gd name="T113" fmla="*/ 372 h 763"/>
                <a:gd name="T114" fmla="*/ 1205 w 2754"/>
                <a:gd name="T115" fmla="*/ 372 h 763"/>
                <a:gd name="T116" fmla="*/ 1245 w 2754"/>
                <a:gd name="T117" fmla="*/ 385 h 763"/>
                <a:gd name="T118" fmla="*/ 1732 w 2754"/>
                <a:gd name="T119" fmla="*/ 30 h 763"/>
                <a:gd name="T120" fmla="*/ 1761 w 2754"/>
                <a:gd name="T121" fmla="*/ 5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4" h="763">
                  <a:moveTo>
                    <a:pt x="1781" y="0"/>
                  </a:moveTo>
                  <a:lnTo>
                    <a:pt x="1800" y="2"/>
                  </a:lnTo>
                  <a:lnTo>
                    <a:pt x="1818" y="8"/>
                  </a:lnTo>
                  <a:lnTo>
                    <a:pt x="1833" y="19"/>
                  </a:lnTo>
                  <a:lnTo>
                    <a:pt x="2115" y="286"/>
                  </a:lnTo>
                  <a:lnTo>
                    <a:pt x="2665" y="92"/>
                  </a:lnTo>
                  <a:lnTo>
                    <a:pt x="2682" y="88"/>
                  </a:lnTo>
                  <a:lnTo>
                    <a:pt x="2699" y="89"/>
                  </a:lnTo>
                  <a:lnTo>
                    <a:pt x="2716" y="95"/>
                  </a:lnTo>
                  <a:lnTo>
                    <a:pt x="2731" y="104"/>
                  </a:lnTo>
                  <a:lnTo>
                    <a:pt x="2741" y="117"/>
                  </a:lnTo>
                  <a:lnTo>
                    <a:pt x="2750" y="133"/>
                  </a:lnTo>
                  <a:lnTo>
                    <a:pt x="2754" y="150"/>
                  </a:lnTo>
                  <a:lnTo>
                    <a:pt x="2752" y="167"/>
                  </a:lnTo>
                  <a:lnTo>
                    <a:pt x="2748" y="184"/>
                  </a:lnTo>
                  <a:lnTo>
                    <a:pt x="2738" y="199"/>
                  </a:lnTo>
                  <a:lnTo>
                    <a:pt x="2726" y="210"/>
                  </a:lnTo>
                  <a:lnTo>
                    <a:pt x="2709" y="218"/>
                  </a:lnTo>
                  <a:lnTo>
                    <a:pt x="2121" y="426"/>
                  </a:lnTo>
                  <a:lnTo>
                    <a:pt x="2103" y="430"/>
                  </a:lnTo>
                  <a:lnTo>
                    <a:pt x="2085" y="429"/>
                  </a:lnTo>
                  <a:lnTo>
                    <a:pt x="2068" y="423"/>
                  </a:lnTo>
                  <a:lnTo>
                    <a:pt x="2052" y="412"/>
                  </a:lnTo>
                  <a:lnTo>
                    <a:pt x="1799" y="170"/>
                  </a:lnTo>
                  <a:lnTo>
                    <a:pt x="1483" y="637"/>
                  </a:lnTo>
                  <a:lnTo>
                    <a:pt x="1470" y="650"/>
                  </a:lnTo>
                  <a:lnTo>
                    <a:pt x="1456" y="660"/>
                  </a:lnTo>
                  <a:lnTo>
                    <a:pt x="1439" y="665"/>
                  </a:lnTo>
                  <a:lnTo>
                    <a:pt x="1421" y="666"/>
                  </a:lnTo>
                  <a:lnTo>
                    <a:pt x="1403" y="662"/>
                  </a:lnTo>
                  <a:lnTo>
                    <a:pt x="1388" y="654"/>
                  </a:lnTo>
                  <a:lnTo>
                    <a:pt x="1185" y="505"/>
                  </a:lnTo>
                  <a:lnTo>
                    <a:pt x="1161" y="505"/>
                  </a:lnTo>
                  <a:lnTo>
                    <a:pt x="1131" y="505"/>
                  </a:lnTo>
                  <a:lnTo>
                    <a:pt x="1095" y="507"/>
                  </a:lnTo>
                  <a:lnTo>
                    <a:pt x="1053" y="507"/>
                  </a:lnTo>
                  <a:lnTo>
                    <a:pt x="1008" y="507"/>
                  </a:lnTo>
                  <a:lnTo>
                    <a:pt x="960" y="508"/>
                  </a:lnTo>
                  <a:lnTo>
                    <a:pt x="910" y="508"/>
                  </a:lnTo>
                  <a:lnTo>
                    <a:pt x="857" y="508"/>
                  </a:lnTo>
                  <a:lnTo>
                    <a:pt x="806" y="509"/>
                  </a:lnTo>
                  <a:lnTo>
                    <a:pt x="755" y="509"/>
                  </a:lnTo>
                  <a:lnTo>
                    <a:pt x="706" y="509"/>
                  </a:lnTo>
                  <a:lnTo>
                    <a:pt x="660" y="510"/>
                  </a:lnTo>
                  <a:lnTo>
                    <a:pt x="618" y="510"/>
                  </a:lnTo>
                  <a:lnTo>
                    <a:pt x="580" y="510"/>
                  </a:lnTo>
                  <a:lnTo>
                    <a:pt x="547" y="510"/>
                  </a:lnTo>
                  <a:lnTo>
                    <a:pt x="523" y="510"/>
                  </a:lnTo>
                  <a:lnTo>
                    <a:pt x="505" y="510"/>
                  </a:lnTo>
                  <a:lnTo>
                    <a:pt x="491" y="516"/>
                  </a:lnTo>
                  <a:lnTo>
                    <a:pt x="474" y="526"/>
                  </a:lnTo>
                  <a:lnTo>
                    <a:pt x="451" y="538"/>
                  </a:lnTo>
                  <a:lnTo>
                    <a:pt x="426" y="553"/>
                  </a:lnTo>
                  <a:lnTo>
                    <a:pt x="396" y="570"/>
                  </a:lnTo>
                  <a:lnTo>
                    <a:pt x="365" y="589"/>
                  </a:lnTo>
                  <a:lnTo>
                    <a:pt x="329" y="610"/>
                  </a:lnTo>
                  <a:lnTo>
                    <a:pt x="294" y="632"/>
                  </a:lnTo>
                  <a:lnTo>
                    <a:pt x="256" y="655"/>
                  </a:lnTo>
                  <a:lnTo>
                    <a:pt x="218" y="680"/>
                  </a:lnTo>
                  <a:lnTo>
                    <a:pt x="180" y="704"/>
                  </a:lnTo>
                  <a:lnTo>
                    <a:pt x="141" y="728"/>
                  </a:lnTo>
                  <a:lnTo>
                    <a:pt x="103" y="753"/>
                  </a:lnTo>
                  <a:lnTo>
                    <a:pt x="85" y="761"/>
                  </a:lnTo>
                  <a:lnTo>
                    <a:pt x="67" y="763"/>
                  </a:lnTo>
                  <a:lnTo>
                    <a:pt x="51" y="761"/>
                  </a:lnTo>
                  <a:lnTo>
                    <a:pt x="35" y="755"/>
                  </a:lnTo>
                  <a:lnTo>
                    <a:pt x="22" y="746"/>
                  </a:lnTo>
                  <a:lnTo>
                    <a:pt x="11" y="733"/>
                  </a:lnTo>
                  <a:lnTo>
                    <a:pt x="3" y="716"/>
                  </a:lnTo>
                  <a:lnTo>
                    <a:pt x="0" y="699"/>
                  </a:lnTo>
                  <a:lnTo>
                    <a:pt x="1" y="682"/>
                  </a:lnTo>
                  <a:lnTo>
                    <a:pt x="7" y="666"/>
                  </a:lnTo>
                  <a:lnTo>
                    <a:pt x="17" y="652"/>
                  </a:lnTo>
                  <a:lnTo>
                    <a:pt x="30" y="641"/>
                  </a:lnTo>
                  <a:lnTo>
                    <a:pt x="89" y="603"/>
                  </a:lnTo>
                  <a:lnTo>
                    <a:pt x="142" y="569"/>
                  </a:lnTo>
                  <a:lnTo>
                    <a:pt x="190" y="538"/>
                  </a:lnTo>
                  <a:lnTo>
                    <a:pt x="233" y="512"/>
                  </a:lnTo>
                  <a:lnTo>
                    <a:pt x="271" y="488"/>
                  </a:lnTo>
                  <a:lnTo>
                    <a:pt x="306" y="468"/>
                  </a:lnTo>
                  <a:lnTo>
                    <a:pt x="337" y="450"/>
                  </a:lnTo>
                  <a:lnTo>
                    <a:pt x="363" y="434"/>
                  </a:lnTo>
                  <a:lnTo>
                    <a:pt x="388" y="422"/>
                  </a:lnTo>
                  <a:lnTo>
                    <a:pt x="407" y="411"/>
                  </a:lnTo>
                  <a:lnTo>
                    <a:pt x="426" y="401"/>
                  </a:lnTo>
                  <a:lnTo>
                    <a:pt x="440" y="394"/>
                  </a:lnTo>
                  <a:lnTo>
                    <a:pt x="452" y="389"/>
                  </a:lnTo>
                  <a:lnTo>
                    <a:pt x="463" y="384"/>
                  </a:lnTo>
                  <a:lnTo>
                    <a:pt x="472" y="381"/>
                  </a:lnTo>
                  <a:lnTo>
                    <a:pt x="479" y="379"/>
                  </a:lnTo>
                  <a:lnTo>
                    <a:pt x="485" y="378"/>
                  </a:lnTo>
                  <a:lnTo>
                    <a:pt x="489" y="378"/>
                  </a:lnTo>
                  <a:lnTo>
                    <a:pt x="494" y="378"/>
                  </a:lnTo>
                  <a:lnTo>
                    <a:pt x="496" y="378"/>
                  </a:lnTo>
                  <a:lnTo>
                    <a:pt x="506" y="378"/>
                  </a:lnTo>
                  <a:lnTo>
                    <a:pt x="524" y="377"/>
                  </a:lnTo>
                  <a:lnTo>
                    <a:pt x="548" y="377"/>
                  </a:lnTo>
                  <a:lnTo>
                    <a:pt x="579" y="377"/>
                  </a:lnTo>
                  <a:lnTo>
                    <a:pt x="614" y="377"/>
                  </a:lnTo>
                  <a:lnTo>
                    <a:pt x="654" y="377"/>
                  </a:lnTo>
                  <a:lnTo>
                    <a:pt x="698" y="375"/>
                  </a:lnTo>
                  <a:lnTo>
                    <a:pt x="744" y="375"/>
                  </a:lnTo>
                  <a:lnTo>
                    <a:pt x="793" y="375"/>
                  </a:lnTo>
                  <a:lnTo>
                    <a:pt x="842" y="374"/>
                  </a:lnTo>
                  <a:lnTo>
                    <a:pt x="890" y="374"/>
                  </a:lnTo>
                  <a:lnTo>
                    <a:pt x="939" y="374"/>
                  </a:lnTo>
                  <a:lnTo>
                    <a:pt x="986" y="374"/>
                  </a:lnTo>
                  <a:lnTo>
                    <a:pt x="1030" y="373"/>
                  </a:lnTo>
                  <a:lnTo>
                    <a:pt x="1071" y="373"/>
                  </a:lnTo>
                  <a:lnTo>
                    <a:pt x="1109" y="373"/>
                  </a:lnTo>
                  <a:lnTo>
                    <a:pt x="1142" y="372"/>
                  </a:lnTo>
                  <a:lnTo>
                    <a:pt x="1167" y="372"/>
                  </a:lnTo>
                  <a:lnTo>
                    <a:pt x="1188" y="372"/>
                  </a:lnTo>
                  <a:lnTo>
                    <a:pt x="1200" y="372"/>
                  </a:lnTo>
                  <a:lnTo>
                    <a:pt x="1205" y="372"/>
                  </a:lnTo>
                  <a:lnTo>
                    <a:pt x="1205" y="372"/>
                  </a:lnTo>
                  <a:lnTo>
                    <a:pt x="1226" y="375"/>
                  </a:lnTo>
                  <a:lnTo>
                    <a:pt x="1245" y="385"/>
                  </a:lnTo>
                  <a:lnTo>
                    <a:pt x="1411" y="504"/>
                  </a:lnTo>
                  <a:lnTo>
                    <a:pt x="1732" y="30"/>
                  </a:lnTo>
                  <a:lnTo>
                    <a:pt x="1745" y="15"/>
                  </a:lnTo>
                  <a:lnTo>
                    <a:pt x="1761" y="5"/>
                  </a:lnTo>
                  <a:lnTo>
                    <a:pt x="17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25" name="Group 25"/>
          <p:cNvGrpSpPr>
            <a:grpSpLocks noChangeAspect="1"/>
          </p:cNvGrpSpPr>
          <p:nvPr/>
        </p:nvGrpSpPr>
        <p:grpSpPr bwMode="auto">
          <a:xfrm>
            <a:off x="5956665" y="2921856"/>
            <a:ext cx="472056" cy="472056"/>
            <a:chOff x="1791" y="111"/>
            <a:chExt cx="4098" cy="4098"/>
          </a:xfrm>
          <a:solidFill>
            <a:schemeClr val="bg1"/>
          </a:solidFill>
        </p:grpSpPr>
        <p:sp>
          <p:nvSpPr>
            <p:cNvPr id="26" name="Freeform 27"/>
            <p:cNvSpPr>
              <a:spLocks noEditPoints="1"/>
            </p:cNvSpPr>
            <p:nvPr/>
          </p:nvSpPr>
          <p:spPr bwMode="auto">
            <a:xfrm>
              <a:off x="4666" y="111"/>
              <a:ext cx="1223" cy="1223"/>
            </a:xfrm>
            <a:custGeom>
              <a:avLst/>
              <a:gdLst>
                <a:gd name="T0" fmla="*/ 237 w 1223"/>
                <a:gd name="T1" fmla="*/ 132 h 1223"/>
                <a:gd name="T2" fmla="*/ 181 w 1223"/>
                <a:gd name="T3" fmla="*/ 159 h 1223"/>
                <a:gd name="T4" fmla="*/ 143 w 1223"/>
                <a:gd name="T5" fmla="*/ 207 h 1223"/>
                <a:gd name="T6" fmla="*/ 128 w 1223"/>
                <a:gd name="T7" fmla="*/ 269 h 1223"/>
                <a:gd name="T8" fmla="*/ 131 w 1223"/>
                <a:gd name="T9" fmla="*/ 986 h 1223"/>
                <a:gd name="T10" fmla="*/ 159 w 1223"/>
                <a:gd name="T11" fmla="*/ 1042 h 1223"/>
                <a:gd name="T12" fmla="*/ 207 w 1223"/>
                <a:gd name="T13" fmla="*/ 1080 h 1223"/>
                <a:gd name="T14" fmla="*/ 269 w 1223"/>
                <a:gd name="T15" fmla="*/ 1095 h 1223"/>
                <a:gd name="T16" fmla="*/ 986 w 1223"/>
                <a:gd name="T17" fmla="*/ 1092 h 1223"/>
                <a:gd name="T18" fmla="*/ 1042 w 1223"/>
                <a:gd name="T19" fmla="*/ 1064 h 1223"/>
                <a:gd name="T20" fmla="*/ 1080 w 1223"/>
                <a:gd name="T21" fmla="*/ 1016 h 1223"/>
                <a:gd name="T22" fmla="*/ 1095 w 1223"/>
                <a:gd name="T23" fmla="*/ 954 h 1223"/>
                <a:gd name="T24" fmla="*/ 1091 w 1223"/>
                <a:gd name="T25" fmla="*/ 237 h 1223"/>
                <a:gd name="T26" fmla="*/ 1064 w 1223"/>
                <a:gd name="T27" fmla="*/ 181 h 1223"/>
                <a:gd name="T28" fmla="*/ 1016 w 1223"/>
                <a:gd name="T29" fmla="*/ 143 h 1223"/>
                <a:gd name="T30" fmla="*/ 954 w 1223"/>
                <a:gd name="T31" fmla="*/ 128 h 1223"/>
                <a:gd name="T32" fmla="*/ 269 w 1223"/>
                <a:gd name="T33" fmla="*/ 0 h 1223"/>
                <a:gd name="T34" fmla="*/ 997 w 1223"/>
                <a:gd name="T35" fmla="*/ 4 h 1223"/>
                <a:gd name="T36" fmla="*/ 1078 w 1223"/>
                <a:gd name="T37" fmla="*/ 30 h 1223"/>
                <a:gd name="T38" fmla="*/ 1144 w 1223"/>
                <a:gd name="T39" fmla="*/ 79 h 1223"/>
                <a:gd name="T40" fmla="*/ 1193 w 1223"/>
                <a:gd name="T41" fmla="*/ 145 h 1223"/>
                <a:gd name="T42" fmla="*/ 1219 w 1223"/>
                <a:gd name="T43" fmla="*/ 226 h 1223"/>
                <a:gd name="T44" fmla="*/ 1223 w 1223"/>
                <a:gd name="T45" fmla="*/ 954 h 1223"/>
                <a:gd name="T46" fmla="*/ 1209 w 1223"/>
                <a:gd name="T47" fmla="*/ 1039 h 1223"/>
                <a:gd name="T48" fmla="*/ 1171 w 1223"/>
                <a:gd name="T49" fmla="*/ 1113 h 1223"/>
                <a:gd name="T50" fmla="*/ 1112 w 1223"/>
                <a:gd name="T51" fmla="*/ 1171 h 1223"/>
                <a:gd name="T52" fmla="*/ 1039 w 1223"/>
                <a:gd name="T53" fmla="*/ 1210 h 1223"/>
                <a:gd name="T54" fmla="*/ 954 w 1223"/>
                <a:gd name="T55" fmla="*/ 1223 h 1223"/>
                <a:gd name="T56" fmla="*/ 226 w 1223"/>
                <a:gd name="T57" fmla="*/ 1219 h 1223"/>
                <a:gd name="T58" fmla="*/ 145 w 1223"/>
                <a:gd name="T59" fmla="*/ 1193 h 1223"/>
                <a:gd name="T60" fmla="*/ 78 w 1223"/>
                <a:gd name="T61" fmla="*/ 1145 h 1223"/>
                <a:gd name="T62" fmla="*/ 30 w 1223"/>
                <a:gd name="T63" fmla="*/ 1078 h 1223"/>
                <a:gd name="T64" fmla="*/ 4 w 1223"/>
                <a:gd name="T65" fmla="*/ 997 h 1223"/>
                <a:gd name="T66" fmla="*/ 0 w 1223"/>
                <a:gd name="T67" fmla="*/ 269 h 1223"/>
                <a:gd name="T68" fmla="*/ 13 w 1223"/>
                <a:gd name="T69" fmla="*/ 184 h 1223"/>
                <a:gd name="T70" fmla="*/ 52 w 1223"/>
                <a:gd name="T71" fmla="*/ 111 h 1223"/>
                <a:gd name="T72" fmla="*/ 110 w 1223"/>
                <a:gd name="T73" fmla="*/ 52 h 1223"/>
                <a:gd name="T74" fmla="*/ 184 w 1223"/>
                <a:gd name="T75" fmla="*/ 14 h 1223"/>
                <a:gd name="T76" fmla="*/ 269 w 1223"/>
                <a:gd name="T77" fmla="*/ 0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3">
                  <a:moveTo>
                    <a:pt x="269" y="128"/>
                  </a:moveTo>
                  <a:lnTo>
                    <a:pt x="237" y="132"/>
                  </a:lnTo>
                  <a:lnTo>
                    <a:pt x="207" y="143"/>
                  </a:lnTo>
                  <a:lnTo>
                    <a:pt x="181" y="159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4"/>
                  </a:lnTo>
                  <a:lnTo>
                    <a:pt x="131" y="986"/>
                  </a:lnTo>
                  <a:lnTo>
                    <a:pt x="143" y="1016"/>
                  </a:lnTo>
                  <a:lnTo>
                    <a:pt x="159" y="1042"/>
                  </a:lnTo>
                  <a:lnTo>
                    <a:pt x="181" y="1064"/>
                  </a:lnTo>
                  <a:lnTo>
                    <a:pt x="207" y="1080"/>
                  </a:lnTo>
                  <a:lnTo>
                    <a:pt x="237" y="1092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2"/>
                  </a:lnTo>
                  <a:lnTo>
                    <a:pt x="1016" y="1080"/>
                  </a:lnTo>
                  <a:lnTo>
                    <a:pt x="1042" y="1064"/>
                  </a:lnTo>
                  <a:lnTo>
                    <a:pt x="1064" y="1042"/>
                  </a:lnTo>
                  <a:lnTo>
                    <a:pt x="1080" y="1016"/>
                  </a:lnTo>
                  <a:lnTo>
                    <a:pt x="1091" y="986"/>
                  </a:lnTo>
                  <a:lnTo>
                    <a:pt x="1095" y="954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59"/>
                  </a:lnTo>
                  <a:lnTo>
                    <a:pt x="1016" y="143"/>
                  </a:lnTo>
                  <a:lnTo>
                    <a:pt x="986" y="132"/>
                  </a:lnTo>
                  <a:lnTo>
                    <a:pt x="954" y="128"/>
                  </a:lnTo>
                  <a:lnTo>
                    <a:pt x="269" y="128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4"/>
                  </a:lnTo>
                  <a:lnTo>
                    <a:pt x="1078" y="30"/>
                  </a:lnTo>
                  <a:lnTo>
                    <a:pt x="1112" y="52"/>
                  </a:lnTo>
                  <a:lnTo>
                    <a:pt x="1144" y="79"/>
                  </a:lnTo>
                  <a:lnTo>
                    <a:pt x="1171" y="111"/>
                  </a:lnTo>
                  <a:lnTo>
                    <a:pt x="1193" y="145"/>
                  </a:lnTo>
                  <a:lnTo>
                    <a:pt x="1209" y="184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4"/>
                  </a:lnTo>
                  <a:lnTo>
                    <a:pt x="1219" y="997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3"/>
                  </a:lnTo>
                  <a:lnTo>
                    <a:pt x="1144" y="1145"/>
                  </a:lnTo>
                  <a:lnTo>
                    <a:pt x="1112" y="1171"/>
                  </a:lnTo>
                  <a:lnTo>
                    <a:pt x="1078" y="1193"/>
                  </a:lnTo>
                  <a:lnTo>
                    <a:pt x="1039" y="1210"/>
                  </a:lnTo>
                  <a:lnTo>
                    <a:pt x="997" y="1219"/>
                  </a:lnTo>
                  <a:lnTo>
                    <a:pt x="954" y="1223"/>
                  </a:lnTo>
                  <a:lnTo>
                    <a:pt x="269" y="1223"/>
                  </a:lnTo>
                  <a:lnTo>
                    <a:pt x="226" y="1219"/>
                  </a:lnTo>
                  <a:lnTo>
                    <a:pt x="184" y="1210"/>
                  </a:lnTo>
                  <a:lnTo>
                    <a:pt x="145" y="1193"/>
                  </a:lnTo>
                  <a:lnTo>
                    <a:pt x="110" y="1171"/>
                  </a:lnTo>
                  <a:lnTo>
                    <a:pt x="78" y="1145"/>
                  </a:lnTo>
                  <a:lnTo>
                    <a:pt x="52" y="1113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7"/>
                  </a:lnTo>
                  <a:lnTo>
                    <a:pt x="0" y="954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4"/>
                  </a:lnTo>
                  <a:lnTo>
                    <a:pt x="30" y="145"/>
                  </a:lnTo>
                  <a:lnTo>
                    <a:pt x="52" y="111"/>
                  </a:lnTo>
                  <a:lnTo>
                    <a:pt x="78" y="79"/>
                  </a:lnTo>
                  <a:lnTo>
                    <a:pt x="110" y="52"/>
                  </a:lnTo>
                  <a:lnTo>
                    <a:pt x="145" y="30"/>
                  </a:lnTo>
                  <a:lnTo>
                    <a:pt x="184" y="14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4940" y="454"/>
              <a:ext cx="743" cy="539"/>
            </a:xfrm>
            <a:custGeom>
              <a:avLst/>
              <a:gdLst>
                <a:gd name="T0" fmla="*/ 689 w 743"/>
                <a:gd name="T1" fmla="*/ 0 h 539"/>
                <a:gd name="T2" fmla="*/ 708 w 743"/>
                <a:gd name="T3" fmla="*/ 6 h 539"/>
                <a:gd name="T4" fmla="*/ 725 w 743"/>
                <a:gd name="T5" fmla="*/ 18 h 539"/>
                <a:gd name="T6" fmla="*/ 737 w 743"/>
                <a:gd name="T7" fmla="*/ 35 h 539"/>
                <a:gd name="T8" fmla="*/ 743 w 743"/>
                <a:gd name="T9" fmla="*/ 53 h 539"/>
                <a:gd name="T10" fmla="*/ 743 w 743"/>
                <a:gd name="T11" fmla="*/ 73 h 539"/>
                <a:gd name="T12" fmla="*/ 737 w 743"/>
                <a:gd name="T13" fmla="*/ 92 h 539"/>
                <a:gd name="T14" fmla="*/ 725 w 743"/>
                <a:gd name="T15" fmla="*/ 109 h 539"/>
                <a:gd name="T16" fmla="*/ 314 w 743"/>
                <a:gd name="T17" fmla="*/ 519 h 539"/>
                <a:gd name="T18" fmla="*/ 301 w 743"/>
                <a:gd name="T19" fmla="*/ 530 h 539"/>
                <a:gd name="T20" fmla="*/ 285 w 743"/>
                <a:gd name="T21" fmla="*/ 536 h 539"/>
                <a:gd name="T22" fmla="*/ 268 w 743"/>
                <a:gd name="T23" fmla="*/ 539 h 539"/>
                <a:gd name="T24" fmla="*/ 252 w 743"/>
                <a:gd name="T25" fmla="*/ 536 h 539"/>
                <a:gd name="T26" fmla="*/ 237 w 743"/>
                <a:gd name="T27" fmla="*/ 530 h 539"/>
                <a:gd name="T28" fmla="*/ 224 w 743"/>
                <a:gd name="T29" fmla="*/ 519 h 539"/>
                <a:gd name="T30" fmla="*/ 18 w 743"/>
                <a:gd name="T31" fmla="*/ 314 h 539"/>
                <a:gd name="T32" fmla="*/ 6 w 743"/>
                <a:gd name="T33" fmla="*/ 298 h 539"/>
                <a:gd name="T34" fmla="*/ 0 w 743"/>
                <a:gd name="T35" fmla="*/ 279 h 539"/>
                <a:gd name="T36" fmla="*/ 0 w 743"/>
                <a:gd name="T37" fmla="*/ 259 h 539"/>
                <a:gd name="T38" fmla="*/ 6 w 743"/>
                <a:gd name="T39" fmla="*/ 239 h 539"/>
                <a:gd name="T40" fmla="*/ 18 w 743"/>
                <a:gd name="T41" fmla="*/ 223 h 539"/>
                <a:gd name="T42" fmla="*/ 35 w 743"/>
                <a:gd name="T43" fmla="*/ 211 h 539"/>
                <a:gd name="T44" fmla="*/ 54 w 743"/>
                <a:gd name="T45" fmla="*/ 206 h 539"/>
                <a:gd name="T46" fmla="*/ 74 w 743"/>
                <a:gd name="T47" fmla="*/ 206 h 539"/>
                <a:gd name="T48" fmla="*/ 92 w 743"/>
                <a:gd name="T49" fmla="*/ 211 h 539"/>
                <a:gd name="T50" fmla="*/ 108 w 743"/>
                <a:gd name="T51" fmla="*/ 223 h 539"/>
                <a:gd name="T52" fmla="*/ 268 w 743"/>
                <a:gd name="T53" fmla="*/ 383 h 539"/>
                <a:gd name="T54" fmla="*/ 634 w 743"/>
                <a:gd name="T55" fmla="*/ 18 h 539"/>
                <a:gd name="T56" fmla="*/ 651 w 743"/>
                <a:gd name="T57" fmla="*/ 6 h 539"/>
                <a:gd name="T58" fmla="*/ 670 w 743"/>
                <a:gd name="T59" fmla="*/ 0 h 539"/>
                <a:gd name="T60" fmla="*/ 689 w 743"/>
                <a:gd name="T61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3" h="539">
                  <a:moveTo>
                    <a:pt x="689" y="0"/>
                  </a:moveTo>
                  <a:lnTo>
                    <a:pt x="708" y="6"/>
                  </a:lnTo>
                  <a:lnTo>
                    <a:pt x="725" y="18"/>
                  </a:lnTo>
                  <a:lnTo>
                    <a:pt x="737" y="35"/>
                  </a:lnTo>
                  <a:lnTo>
                    <a:pt x="743" y="53"/>
                  </a:lnTo>
                  <a:lnTo>
                    <a:pt x="743" y="73"/>
                  </a:lnTo>
                  <a:lnTo>
                    <a:pt x="737" y="92"/>
                  </a:lnTo>
                  <a:lnTo>
                    <a:pt x="725" y="109"/>
                  </a:lnTo>
                  <a:lnTo>
                    <a:pt x="314" y="519"/>
                  </a:lnTo>
                  <a:lnTo>
                    <a:pt x="301" y="530"/>
                  </a:lnTo>
                  <a:lnTo>
                    <a:pt x="285" y="536"/>
                  </a:lnTo>
                  <a:lnTo>
                    <a:pt x="268" y="539"/>
                  </a:lnTo>
                  <a:lnTo>
                    <a:pt x="252" y="536"/>
                  </a:lnTo>
                  <a:lnTo>
                    <a:pt x="237" y="530"/>
                  </a:lnTo>
                  <a:lnTo>
                    <a:pt x="224" y="519"/>
                  </a:lnTo>
                  <a:lnTo>
                    <a:pt x="18" y="314"/>
                  </a:lnTo>
                  <a:lnTo>
                    <a:pt x="6" y="298"/>
                  </a:lnTo>
                  <a:lnTo>
                    <a:pt x="0" y="279"/>
                  </a:lnTo>
                  <a:lnTo>
                    <a:pt x="0" y="259"/>
                  </a:lnTo>
                  <a:lnTo>
                    <a:pt x="6" y="239"/>
                  </a:lnTo>
                  <a:lnTo>
                    <a:pt x="18" y="223"/>
                  </a:lnTo>
                  <a:lnTo>
                    <a:pt x="35" y="211"/>
                  </a:lnTo>
                  <a:lnTo>
                    <a:pt x="54" y="206"/>
                  </a:lnTo>
                  <a:lnTo>
                    <a:pt x="74" y="206"/>
                  </a:lnTo>
                  <a:lnTo>
                    <a:pt x="92" y="211"/>
                  </a:lnTo>
                  <a:lnTo>
                    <a:pt x="108" y="223"/>
                  </a:lnTo>
                  <a:lnTo>
                    <a:pt x="268" y="383"/>
                  </a:lnTo>
                  <a:lnTo>
                    <a:pt x="634" y="18"/>
                  </a:lnTo>
                  <a:lnTo>
                    <a:pt x="651" y="6"/>
                  </a:lnTo>
                  <a:lnTo>
                    <a:pt x="670" y="0"/>
                  </a:lnTo>
                  <a:lnTo>
                    <a:pt x="6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8" name="Freeform 29"/>
            <p:cNvSpPr>
              <a:spLocks noEditPoints="1"/>
            </p:cNvSpPr>
            <p:nvPr/>
          </p:nvSpPr>
          <p:spPr bwMode="auto">
            <a:xfrm>
              <a:off x="4666" y="1548"/>
              <a:ext cx="1223" cy="1224"/>
            </a:xfrm>
            <a:custGeom>
              <a:avLst/>
              <a:gdLst>
                <a:gd name="T0" fmla="*/ 237 w 1223"/>
                <a:gd name="T1" fmla="*/ 133 h 1224"/>
                <a:gd name="T2" fmla="*/ 181 w 1223"/>
                <a:gd name="T3" fmla="*/ 160 h 1224"/>
                <a:gd name="T4" fmla="*/ 143 w 1223"/>
                <a:gd name="T5" fmla="*/ 207 h 1224"/>
                <a:gd name="T6" fmla="*/ 128 w 1223"/>
                <a:gd name="T7" fmla="*/ 269 h 1224"/>
                <a:gd name="T8" fmla="*/ 131 w 1223"/>
                <a:gd name="T9" fmla="*/ 987 h 1224"/>
                <a:gd name="T10" fmla="*/ 159 w 1223"/>
                <a:gd name="T11" fmla="*/ 1043 h 1224"/>
                <a:gd name="T12" fmla="*/ 207 w 1223"/>
                <a:gd name="T13" fmla="*/ 1081 h 1224"/>
                <a:gd name="T14" fmla="*/ 269 w 1223"/>
                <a:gd name="T15" fmla="*/ 1095 h 1224"/>
                <a:gd name="T16" fmla="*/ 986 w 1223"/>
                <a:gd name="T17" fmla="*/ 1091 h 1224"/>
                <a:gd name="T18" fmla="*/ 1042 w 1223"/>
                <a:gd name="T19" fmla="*/ 1064 h 1224"/>
                <a:gd name="T20" fmla="*/ 1080 w 1223"/>
                <a:gd name="T21" fmla="*/ 1017 h 1224"/>
                <a:gd name="T22" fmla="*/ 1095 w 1223"/>
                <a:gd name="T23" fmla="*/ 955 h 1224"/>
                <a:gd name="T24" fmla="*/ 1091 w 1223"/>
                <a:gd name="T25" fmla="*/ 237 h 1224"/>
                <a:gd name="T26" fmla="*/ 1064 w 1223"/>
                <a:gd name="T27" fmla="*/ 181 h 1224"/>
                <a:gd name="T28" fmla="*/ 1016 w 1223"/>
                <a:gd name="T29" fmla="*/ 143 h 1224"/>
                <a:gd name="T30" fmla="*/ 954 w 1223"/>
                <a:gd name="T31" fmla="*/ 129 h 1224"/>
                <a:gd name="T32" fmla="*/ 269 w 1223"/>
                <a:gd name="T33" fmla="*/ 0 h 1224"/>
                <a:gd name="T34" fmla="*/ 997 w 1223"/>
                <a:gd name="T35" fmla="*/ 4 h 1224"/>
                <a:gd name="T36" fmla="*/ 1078 w 1223"/>
                <a:gd name="T37" fmla="*/ 31 h 1224"/>
                <a:gd name="T38" fmla="*/ 1144 w 1223"/>
                <a:gd name="T39" fmla="*/ 79 h 1224"/>
                <a:gd name="T40" fmla="*/ 1193 w 1223"/>
                <a:gd name="T41" fmla="*/ 146 h 1224"/>
                <a:gd name="T42" fmla="*/ 1219 w 1223"/>
                <a:gd name="T43" fmla="*/ 226 h 1224"/>
                <a:gd name="T44" fmla="*/ 1223 w 1223"/>
                <a:gd name="T45" fmla="*/ 955 h 1224"/>
                <a:gd name="T46" fmla="*/ 1209 w 1223"/>
                <a:gd name="T47" fmla="*/ 1039 h 1224"/>
                <a:gd name="T48" fmla="*/ 1171 w 1223"/>
                <a:gd name="T49" fmla="*/ 1114 h 1224"/>
                <a:gd name="T50" fmla="*/ 1112 w 1223"/>
                <a:gd name="T51" fmla="*/ 1172 h 1224"/>
                <a:gd name="T52" fmla="*/ 1039 w 1223"/>
                <a:gd name="T53" fmla="*/ 1211 h 1224"/>
                <a:gd name="T54" fmla="*/ 954 w 1223"/>
                <a:gd name="T55" fmla="*/ 1224 h 1224"/>
                <a:gd name="T56" fmla="*/ 226 w 1223"/>
                <a:gd name="T57" fmla="*/ 1220 h 1224"/>
                <a:gd name="T58" fmla="*/ 145 w 1223"/>
                <a:gd name="T59" fmla="*/ 1193 h 1224"/>
                <a:gd name="T60" fmla="*/ 78 w 1223"/>
                <a:gd name="T61" fmla="*/ 1145 h 1224"/>
                <a:gd name="T62" fmla="*/ 30 w 1223"/>
                <a:gd name="T63" fmla="*/ 1078 h 1224"/>
                <a:gd name="T64" fmla="*/ 4 w 1223"/>
                <a:gd name="T65" fmla="*/ 998 h 1224"/>
                <a:gd name="T66" fmla="*/ 0 w 1223"/>
                <a:gd name="T67" fmla="*/ 269 h 1224"/>
                <a:gd name="T68" fmla="*/ 13 w 1223"/>
                <a:gd name="T69" fmla="*/ 185 h 1224"/>
                <a:gd name="T70" fmla="*/ 52 w 1223"/>
                <a:gd name="T71" fmla="*/ 110 h 1224"/>
                <a:gd name="T72" fmla="*/ 110 w 1223"/>
                <a:gd name="T73" fmla="*/ 52 h 1224"/>
                <a:gd name="T74" fmla="*/ 184 w 1223"/>
                <a:gd name="T75" fmla="*/ 13 h 1224"/>
                <a:gd name="T76" fmla="*/ 269 w 1223"/>
                <a:gd name="T77" fmla="*/ 0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4">
                  <a:moveTo>
                    <a:pt x="269" y="129"/>
                  </a:moveTo>
                  <a:lnTo>
                    <a:pt x="237" y="133"/>
                  </a:lnTo>
                  <a:lnTo>
                    <a:pt x="207" y="143"/>
                  </a:lnTo>
                  <a:lnTo>
                    <a:pt x="181" y="160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5"/>
                  </a:lnTo>
                  <a:lnTo>
                    <a:pt x="131" y="987"/>
                  </a:lnTo>
                  <a:lnTo>
                    <a:pt x="143" y="1017"/>
                  </a:lnTo>
                  <a:lnTo>
                    <a:pt x="159" y="1043"/>
                  </a:lnTo>
                  <a:lnTo>
                    <a:pt x="181" y="1064"/>
                  </a:lnTo>
                  <a:lnTo>
                    <a:pt x="207" y="1081"/>
                  </a:lnTo>
                  <a:lnTo>
                    <a:pt x="237" y="1091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1"/>
                  </a:lnTo>
                  <a:lnTo>
                    <a:pt x="1016" y="1081"/>
                  </a:lnTo>
                  <a:lnTo>
                    <a:pt x="1042" y="1064"/>
                  </a:lnTo>
                  <a:lnTo>
                    <a:pt x="1064" y="1043"/>
                  </a:lnTo>
                  <a:lnTo>
                    <a:pt x="1080" y="1017"/>
                  </a:lnTo>
                  <a:lnTo>
                    <a:pt x="1091" y="987"/>
                  </a:lnTo>
                  <a:lnTo>
                    <a:pt x="1095" y="955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60"/>
                  </a:lnTo>
                  <a:lnTo>
                    <a:pt x="1016" y="143"/>
                  </a:lnTo>
                  <a:lnTo>
                    <a:pt x="986" y="133"/>
                  </a:lnTo>
                  <a:lnTo>
                    <a:pt x="954" y="129"/>
                  </a:lnTo>
                  <a:lnTo>
                    <a:pt x="269" y="129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3"/>
                  </a:lnTo>
                  <a:lnTo>
                    <a:pt x="1078" y="31"/>
                  </a:lnTo>
                  <a:lnTo>
                    <a:pt x="1112" y="52"/>
                  </a:lnTo>
                  <a:lnTo>
                    <a:pt x="1144" y="79"/>
                  </a:lnTo>
                  <a:lnTo>
                    <a:pt x="1171" y="110"/>
                  </a:lnTo>
                  <a:lnTo>
                    <a:pt x="1193" y="146"/>
                  </a:lnTo>
                  <a:lnTo>
                    <a:pt x="1209" y="185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5"/>
                  </a:lnTo>
                  <a:lnTo>
                    <a:pt x="1219" y="998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4"/>
                  </a:lnTo>
                  <a:lnTo>
                    <a:pt x="1144" y="1145"/>
                  </a:lnTo>
                  <a:lnTo>
                    <a:pt x="1112" y="1172"/>
                  </a:lnTo>
                  <a:lnTo>
                    <a:pt x="1078" y="1193"/>
                  </a:lnTo>
                  <a:lnTo>
                    <a:pt x="1039" y="1211"/>
                  </a:lnTo>
                  <a:lnTo>
                    <a:pt x="997" y="1220"/>
                  </a:lnTo>
                  <a:lnTo>
                    <a:pt x="954" y="1224"/>
                  </a:lnTo>
                  <a:lnTo>
                    <a:pt x="269" y="1224"/>
                  </a:lnTo>
                  <a:lnTo>
                    <a:pt x="226" y="1220"/>
                  </a:lnTo>
                  <a:lnTo>
                    <a:pt x="184" y="1211"/>
                  </a:lnTo>
                  <a:lnTo>
                    <a:pt x="145" y="1193"/>
                  </a:lnTo>
                  <a:lnTo>
                    <a:pt x="110" y="1172"/>
                  </a:lnTo>
                  <a:lnTo>
                    <a:pt x="78" y="1145"/>
                  </a:lnTo>
                  <a:lnTo>
                    <a:pt x="52" y="1114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8"/>
                  </a:lnTo>
                  <a:lnTo>
                    <a:pt x="0" y="955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5"/>
                  </a:lnTo>
                  <a:lnTo>
                    <a:pt x="30" y="146"/>
                  </a:lnTo>
                  <a:lnTo>
                    <a:pt x="52" y="110"/>
                  </a:lnTo>
                  <a:lnTo>
                    <a:pt x="78" y="79"/>
                  </a:lnTo>
                  <a:lnTo>
                    <a:pt x="110" y="52"/>
                  </a:lnTo>
                  <a:lnTo>
                    <a:pt x="145" y="31"/>
                  </a:lnTo>
                  <a:lnTo>
                    <a:pt x="184" y="13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29" name="Freeform 30"/>
            <p:cNvSpPr>
              <a:spLocks noEditPoints="1"/>
            </p:cNvSpPr>
            <p:nvPr/>
          </p:nvSpPr>
          <p:spPr bwMode="auto">
            <a:xfrm>
              <a:off x="4666" y="2986"/>
              <a:ext cx="1223" cy="1223"/>
            </a:xfrm>
            <a:custGeom>
              <a:avLst/>
              <a:gdLst>
                <a:gd name="T0" fmla="*/ 237 w 1223"/>
                <a:gd name="T1" fmla="*/ 131 h 1223"/>
                <a:gd name="T2" fmla="*/ 181 w 1223"/>
                <a:gd name="T3" fmla="*/ 159 h 1223"/>
                <a:gd name="T4" fmla="*/ 143 w 1223"/>
                <a:gd name="T5" fmla="*/ 207 h 1223"/>
                <a:gd name="T6" fmla="*/ 128 w 1223"/>
                <a:gd name="T7" fmla="*/ 269 h 1223"/>
                <a:gd name="T8" fmla="*/ 131 w 1223"/>
                <a:gd name="T9" fmla="*/ 986 h 1223"/>
                <a:gd name="T10" fmla="*/ 159 w 1223"/>
                <a:gd name="T11" fmla="*/ 1042 h 1223"/>
                <a:gd name="T12" fmla="*/ 207 w 1223"/>
                <a:gd name="T13" fmla="*/ 1080 h 1223"/>
                <a:gd name="T14" fmla="*/ 269 w 1223"/>
                <a:gd name="T15" fmla="*/ 1095 h 1223"/>
                <a:gd name="T16" fmla="*/ 986 w 1223"/>
                <a:gd name="T17" fmla="*/ 1091 h 1223"/>
                <a:gd name="T18" fmla="*/ 1042 w 1223"/>
                <a:gd name="T19" fmla="*/ 1064 h 1223"/>
                <a:gd name="T20" fmla="*/ 1080 w 1223"/>
                <a:gd name="T21" fmla="*/ 1016 h 1223"/>
                <a:gd name="T22" fmla="*/ 1095 w 1223"/>
                <a:gd name="T23" fmla="*/ 954 h 1223"/>
                <a:gd name="T24" fmla="*/ 1091 w 1223"/>
                <a:gd name="T25" fmla="*/ 237 h 1223"/>
                <a:gd name="T26" fmla="*/ 1064 w 1223"/>
                <a:gd name="T27" fmla="*/ 181 h 1223"/>
                <a:gd name="T28" fmla="*/ 1016 w 1223"/>
                <a:gd name="T29" fmla="*/ 143 h 1223"/>
                <a:gd name="T30" fmla="*/ 954 w 1223"/>
                <a:gd name="T31" fmla="*/ 128 h 1223"/>
                <a:gd name="T32" fmla="*/ 269 w 1223"/>
                <a:gd name="T33" fmla="*/ 0 h 1223"/>
                <a:gd name="T34" fmla="*/ 997 w 1223"/>
                <a:gd name="T35" fmla="*/ 4 h 1223"/>
                <a:gd name="T36" fmla="*/ 1078 w 1223"/>
                <a:gd name="T37" fmla="*/ 30 h 1223"/>
                <a:gd name="T38" fmla="*/ 1144 w 1223"/>
                <a:gd name="T39" fmla="*/ 78 h 1223"/>
                <a:gd name="T40" fmla="*/ 1193 w 1223"/>
                <a:gd name="T41" fmla="*/ 145 h 1223"/>
                <a:gd name="T42" fmla="*/ 1219 w 1223"/>
                <a:gd name="T43" fmla="*/ 226 h 1223"/>
                <a:gd name="T44" fmla="*/ 1223 w 1223"/>
                <a:gd name="T45" fmla="*/ 954 h 1223"/>
                <a:gd name="T46" fmla="*/ 1209 w 1223"/>
                <a:gd name="T47" fmla="*/ 1039 h 1223"/>
                <a:gd name="T48" fmla="*/ 1171 w 1223"/>
                <a:gd name="T49" fmla="*/ 1112 h 1223"/>
                <a:gd name="T50" fmla="*/ 1112 w 1223"/>
                <a:gd name="T51" fmla="*/ 1171 h 1223"/>
                <a:gd name="T52" fmla="*/ 1039 w 1223"/>
                <a:gd name="T53" fmla="*/ 1209 h 1223"/>
                <a:gd name="T54" fmla="*/ 954 w 1223"/>
                <a:gd name="T55" fmla="*/ 1223 h 1223"/>
                <a:gd name="T56" fmla="*/ 226 w 1223"/>
                <a:gd name="T57" fmla="*/ 1219 h 1223"/>
                <a:gd name="T58" fmla="*/ 145 w 1223"/>
                <a:gd name="T59" fmla="*/ 1193 h 1223"/>
                <a:gd name="T60" fmla="*/ 78 w 1223"/>
                <a:gd name="T61" fmla="*/ 1144 h 1223"/>
                <a:gd name="T62" fmla="*/ 30 w 1223"/>
                <a:gd name="T63" fmla="*/ 1078 h 1223"/>
                <a:gd name="T64" fmla="*/ 4 w 1223"/>
                <a:gd name="T65" fmla="*/ 997 h 1223"/>
                <a:gd name="T66" fmla="*/ 0 w 1223"/>
                <a:gd name="T67" fmla="*/ 269 h 1223"/>
                <a:gd name="T68" fmla="*/ 13 w 1223"/>
                <a:gd name="T69" fmla="*/ 184 h 1223"/>
                <a:gd name="T70" fmla="*/ 52 w 1223"/>
                <a:gd name="T71" fmla="*/ 110 h 1223"/>
                <a:gd name="T72" fmla="*/ 110 w 1223"/>
                <a:gd name="T73" fmla="*/ 52 h 1223"/>
                <a:gd name="T74" fmla="*/ 184 w 1223"/>
                <a:gd name="T75" fmla="*/ 13 h 1223"/>
                <a:gd name="T76" fmla="*/ 269 w 1223"/>
                <a:gd name="T77" fmla="*/ 0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3">
                  <a:moveTo>
                    <a:pt x="269" y="128"/>
                  </a:moveTo>
                  <a:lnTo>
                    <a:pt x="237" y="131"/>
                  </a:lnTo>
                  <a:lnTo>
                    <a:pt x="207" y="143"/>
                  </a:lnTo>
                  <a:lnTo>
                    <a:pt x="181" y="159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4"/>
                  </a:lnTo>
                  <a:lnTo>
                    <a:pt x="131" y="986"/>
                  </a:lnTo>
                  <a:lnTo>
                    <a:pt x="143" y="1016"/>
                  </a:lnTo>
                  <a:lnTo>
                    <a:pt x="159" y="1042"/>
                  </a:lnTo>
                  <a:lnTo>
                    <a:pt x="181" y="1064"/>
                  </a:lnTo>
                  <a:lnTo>
                    <a:pt x="207" y="1080"/>
                  </a:lnTo>
                  <a:lnTo>
                    <a:pt x="237" y="1091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1"/>
                  </a:lnTo>
                  <a:lnTo>
                    <a:pt x="1016" y="1080"/>
                  </a:lnTo>
                  <a:lnTo>
                    <a:pt x="1042" y="1064"/>
                  </a:lnTo>
                  <a:lnTo>
                    <a:pt x="1064" y="1042"/>
                  </a:lnTo>
                  <a:lnTo>
                    <a:pt x="1080" y="1016"/>
                  </a:lnTo>
                  <a:lnTo>
                    <a:pt x="1091" y="986"/>
                  </a:lnTo>
                  <a:lnTo>
                    <a:pt x="1095" y="954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59"/>
                  </a:lnTo>
                  <a:lnTo>
                    <a:pt x="1016" y="143"/>
                  </a:lnTo>
                  <a:lnTo>
                    <a:pt x="986" y="131"/>
                  </a:lnTo>
                  <a:lnTo>
                    <a:pt x="954" y="128"/>
                  </a:lnTo>
                  <a:lnTo>
                    <a:pt x="269" y="128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3"/>
                  </a:lnTo>
                  <a:lnTo>
                    <a:pt x="1078" y="30"/>
                  </a:lnTo>
                  <a:lnTo>
                    <a:pt x="1112" y="52"/>
                  </a:lnTo>
                  <a:lnTo>
                    <a:pt x="1144" y="78"/>
                  </a:lnTo>
                  <a:lnTo>
                    <a:pt x="1171" y="110"/>
                  </a:lnTo>
                  <a:lnTo>
                    <a:pt x="1193" y="145"/>
                  </a:lnTo>
                  <a:lnTo>
                    <a:pt x="1209" y="184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4"/>
                  </a:lnTo>
                  <a:lnTo>
                    <a:pt x="1219" y="997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2"/>
                  </a:lnTo>
                  <a:lnTo>
                    <a:pt x="1144" y="1144"/>
                  </a:lnTo>
                  <a:lnTo>
                    <a:pt x="1112" y="1171"/>
                  </a:lnTo>
                  <a:lnTo>
                    <a:pt x="1078" y="1193"/>
                  </a:lnTo>
                  <a:lnTo>
                    <a:pt x="1039" y="1209"/>
                  </a:lnTo>
                  <a:lnTo>
                    <a:pt x="997" y="1219"/>
                  </a:lnTo>
                  <a:lnTo>
                    <a:pt x="954" y="1223"/>
                  </a:lnTo>
                  <a:lnTo>
                    <a:pt x="269" y="1223"/>
                  </a:lnTo>
                  <a:lnTo>
                    <a:pt x="226" y="1219"/>
                  </a:lnTo>
                  <a:lnTo>
                    <a:pt x="184" y="1209"/>
                  </a:lnTo>
                  <a:lnTo>
                    <a:pt x="145" y="1193"/>
                  </a:lnTo>
                  <a:lnTo>
                    <a:pt x="110" y="1171"/>
                  </a:lnTo>
                  <a:lnTo>
                    <a:pt x="78" y="1144"/>
                  </a:lnTo>
                  <a:lnTo>
                    <a:pt x="52" y="1112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7"/>
                  </a:lnTo>
                  <a:lnTo>
                    <a:pt x="0" y="954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4"/>
                  </a:lnTo>
                  <a:lnTo>
                    <a:pt x="30" y="145"/>
                  </a:lnTo>
                  <a:lnTo>
                    <a:pt x="52" y="110"/>
                  </a:lnTo>
                  <a:lnTo>
                    <a:pt x="78" y="78"/>
                  </a:lnTo>
                  <a:lnTo>
                    <a:pt x="110" y="52"/>
                  </a:lnTo>
                  <a:lnTo>
                    <a:pt x="145" y="30"/>
                  </a:lnTo>
                  <a:lnTo>
                    <a:pt x="184" y="13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4940" y="3329"/>
              <a:ext cx="743" cy="537"/>
            </a:xfrm>
            <a:custGeom>
              <a:avLst/>
              <a:gdLst>
                <a:gd name="T0" fmla="*/ 670 w 743"/>
                <a:gd name="T1" fmla="*/ 0 h 537"/>
                <a:gd name="T2" fmla="*/ 689 w 743"/>
                <a:gd name="T3" fmla="*/ 0 h 537"/>
                <a:gd name="T4" fmla="*/ 708 w 743"/>
                <a:gd name="T5" fmla="*/ 6 h 537"/>
                <a:gd name="T6" fmla="*/ 725 w 743"/>
                <a:gd name="T7" fmla="*/ 18 h 537"/>
                <a:gd name="T8" fmla="*/ 737 w 743"/>
                <a:gd name="T9" fmla="*/ 34 h 537"/>
                <a:gd name="T10" fmla="*/ 743 w 743"/>
                <a:gd name="T11" fmla="*/ 53 h 537"/>
                <a:gd name="T12" fmla="*/ 743 w 743"/>
                <a:gd name="T13" fmla="*/ 73 h 537"/>
                <a:gd name="T14" fmla="*/ 737 w 743"/>
                <a:gd name="T15" fmla="*/ 91 h 537"/>
                <a:gd name="T16" fmla="*/ 725 w 743"/>
                <a:gd name="T17" fmla="*/ 109 h 537"/>
                <a:gd name="T18" fmla="*/ 314 w 743"/>
                <a:gd name="T19" fmla="*/ 519 h 537"/>
                <a:gd name="T20" fmla="*/ 301 w 743"/>
                <a:gd name="T21" fmla="*/ 530 h 537"/>
                <a:gd name="T22" fmla="*/ 285 w 743"/>
                <a:gd name="T23" fmla="*/ 536 h 537"/>
                <a:gd name="T24" fmla="*/ 268 w 743"/>
                <a:gd name="T25" fmla="*/ 537 h 537"/>
                <a:gd name="T26" fmla="*/ 252 w 743"/>
                <a:gd name="T27" fmla="*/ 536 h 537"/>
                <a:gd name="T28" fmla="*/ 237 w 743"/>
                <a:gd name="T29" fmla="*/ 530 h 537"/>
                <a:gd name="T30" fmla="*/ 224 w 743"/>
                <a:gd name="T31" fmla="*/ 519 h 537"/>
                <a:gd name="T32" fmla="*/ 18 w 743"/>
                <a:gd name="T33" fmla="*/ 314 h 537"/>
                <a:gd name="T34" fmla="*/ 6 w 743"/>
                <a:gd name="T35" fmla="*/ 298 h 537"/>
                <a:gd name="T36" fmla="*/ 0 w 743"/>
                <a:gd name="T37" fmla="*/ 278 h 537"/>
                <a:gd name="T38" fmla="*/ 0 w 743"/>
                <a:gd name="T39" fmla="*/ 259 h 537"/>
                <a:gd name="T40" fmla="*/ 6 w 743"/>
                <a:gd name="T41" fmla="*/ 239 h 537"/>
                <a:gd name="T42" fmla="*/ 18 w 743"/>
                <a:gd name="T43" fmla="*/ 223 h 537"/>
                <a:gd name="T44" fmla="*/ 35 w 743"/>
                <a:gd name="T45" fmla="*/ 211 h 537"/>
                <a:gd name="T46" fmla="*/ 54 w 743"/>
                <a:gd name="T47" fmla="*/ 204 h 537"/>
                <a:gd name="T48" fmla="*/ 74 w 743"/>
                <a:gd name="T49" fmla="*/ 204 h 537"/>
                <a:gd name="T50" fmla="*/ 92 w 743"/>
                <a:gd name="T51" fmla="*/ 211 h 537"/>
                <a:gd name="T52" fmla="*/ 108 w 743"/>
                <a:gd name="T53" fmla="*/ 223 h 537"/>
                <a:gd name="T54" fmla="*/ 268 w 743"/>
                <a:gd name="T55" fmla="*/ 383 h 537"/>
                <a:gd name="T56" fmla="*/ 634 w 743"/>
                <a:gd name="T57" fmla="*/ 18 h 537"/>
                <a:gd name="T58" fmla="*/ 651 w 743"/>
                <a:gd name="T59" fmla="*/ 6 h 537"/>
                <a:gd name="T60" fmla="*/ 670 w 743"/>
                <a:gd name="T61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3" h="537">
                  <a:moveTo>
                    <a:pt x="670" y="0"/>
                  </a:moveTo>
                  <a:lnTo>
                    <a:pt x="689" y="0"/>
                  </a:lnTo>
                  <a:lnTo>
                    <a:pt x="708" y="6"/>
                  </a:lnTo>
                  <a:lnTo>
                    <a:pt x="725" y="18"/>
                  </a:lnTo>
                  <a:lnTo>
                    <a:pt x="737" y="34"/>
                  </a:lnTo>
                  <a:lnTo>
                    <a:pt x="743" y="53"/>
                  </a:lnTo>
                  <a:lnTo>
                    <a:pt x="743" y="73"/>
                  </a:lnTo>
                  <a:lnTo>
                    <a:pt x="737" y="91"/>
                  </a:lnTo>
                  <a:lnTo>
                    <a:pt x="725" y="109"/>
                  </a:lnTo>
                  <a:lnTo>
                    <a:pt x="314" y="519"/>
                  </a:lnTo>
                  <a:lnTo>
                    <a:pt x="301" y="530"/>
                  </a:lnTo>
                  <a:lnTo>
                    <a:pt x="285" y="536"/>
                  </a:lnTo>
                  <a:lnTo>
                    <a:pt x="268" y="537"/>
                  </a:lnTo>
                  <a:lnTo>
                    <a:pt x="252" y="536"/>
                  </a:lnTo>
                  <a:lnTo>
                    <a:pt x="237" y="530"/>
                  </a:lnTo>
                  <a:lnTo>
                    <a:pt x="224" y="519"/>
                  </a:lnTo>
                  <a:lnTo>
                    <a:pt x="18" y="314"/>
                  </a:lnTo>
                  <a:lnTo>
                    <a:pt x="6" y="298"/>
                  </a:lnTo>
                  <a:lnTo>
                    <a:pt x="0" y="278"/>
                  </a:lnTo>
                  <a:lnTo>
                    <a:pt x="0" y="259"/>
                  </a:lnTo>
                  <a:lnTo>
                    <a:pt x="6" y="239"/>
                  </a:lnTo>
                  <a:lnTo>
                    <a:pt x="18" y="223"/>
                  </a:lnTo>
                  <a:lnTo>
                    <a:pt x="35" y="211"/>
                  </a:lnTo>
                  <a:lnTo>
                    <a:pt x="54" y="204"/>
                  </a:lnTo>
                  <a:lnTo>
                    <a:pt x="74" y="204"/>
                  </a:lnTo>
                  <a:lnTo>
                    <a:pt x="92" y="211"/>
                  </a:lnTo>
                  <a:lnTo>
                    <a:pt x="108" y="223"/>
                  </a:lnTo>
                  <a:lnTo>
                    <a:pt x="268" y="383"/>
                  </a:lnTo>
                  <a:lnTo>
                    <a:pt x="634" y="18"/>
                  </a:lnTo>
                  <a:lnTo>
                    <a:pt x="651" y="6"/>
                  </a:lnTo>
                  <a:lnTo>
                    <a:pt x="6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1791" y="454"/>
              <a:ext cx="1498" cy="128"/>
            </a:xfrm>
            <a:custGeom>
              <a:avLst/>
              <a:gdLst>
                <a:gd name="T0" fmla="*/ 65 w 1498"/>
                <a:gd name="T1" fmla="*/ 0 h 128"/>
                <a:gd name="T2" fmla="*/ 1433 w 1498"/>
                <a:gd name="T3" fmla="*/ 0 h 128"/>
                <a:gd name="T4" fmla="*/ 1453 w 1498"/>
                <a:gd name="T5" fmla="*/ 2 h 128"/>
                <a:gd name="T6" fmla="*/ 1470 w 1498"/>
                <a:gd name="T7" fmla="*/ 12 h 128"/>
                <a:gd name="T8" fmla="*/ 1485 w 1498"/>
                <a:gd name="T9" fmla="*/ 26 h 128"/>
                <a:gd name="T10" fmla="*/ 1494 w 1498"/>
                <a:gd name="T11" fmla="*/ 43 h 128"/>
                <a:gd name="T12" fmla="*/ 1498 w 1498"/>
                <a:gd name="T13" fmla="*/ 63 h 128"/>
                <a:gd name="T14" fmla="*/ 1494 w 1498"/>
                <a:gd name="T15" fmla="*/ 84 h 128"/>
                <a:gd name="T16" fmla="*/ 1485 w 1498"/>
                <a:gd name="T17" fmla="*/ 102 h 128"/>
                <a:gd name="T18" fmla="*/ 1470 w 1498"/>
                <a:gd name="T19" fmla="*/ 115 h 128"/>
                <a:gd name="T20" fmla="*/ 1453 w 1498"/>
                <a:gd name="T21" fmla="*/ 124 h 128"/>
                <a:gd name="T22" fmla="*/ 1433 w 1498"/>
                <a:gd name="T23" fmla="*/ 128 h 128"/>
                <a:gd name="T24" fmla="*/ 65 w 1498"/>
                <a:gd name="T25" fmla="*/ 128 h 128"/>
                <a:gd name="T26" fmla="*/ 43 w 1498"/>
                <a:gd name="T27" fmla="*/ 124 h 128"/>
                <a:gd name="T28" fmla="*/ 26 w 1498"/>
                <a:gd name="T29" fmla="*/ 115 h 128"/>
                <a:gd name="T30" fmla="*/ 12 w 1498"/>
                <a:gd name="T31" fmla="*/ 102 h 128"/>
                <a:gd name="T32" fmla="*/ 4 w 1498"/>
                <a:gd name="T33" fmla="*/ 84 h 128"/>
                <a:gd name="T34" fmla="*/ 0 w 1498"/>
                <a:gd name="T35" fmla="*/ 63 h 128"/>
                <a:gd name="T36" fmla="*/ 4 w 1498"/>
                <a:gd name="T37" fmla="*/ 43 h 128"/>
                <a:gd name="T38" fmla="*/ 12 w 1498"/>
                <a:gd name="T39" fmla="*/ 26 h 128"/>
                <a:gd name="T40" fmla="*/ 26 w 1498"/>
                <a:gd name="T41" fmla="*/ 12 h 128"/>
                <a:gd name="T42" fmla="*/ 43 w 1498"/>
                <a:gd name="T43" fmla="*/ 2 h 128"/>
                <a:gd name="T44" fmla="*/ 65 w 1498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8">
                  <a:moveTo>
                    <a:pt x="65" y="0"/>
                  </a:moveTo>
                  <a:lnTo>
                    <a:pt x="1433" y="0"/>
                  </a:lnTo>
                  <a:lnTo>
                    <a:pt x="1453" y="2"/>
                  </a:lnTo>
                  <a:lnTo>
                    <a:pt x="1470" y="12"/>
                  </a:lnTo>
                  <a:lnTo>
                    <a:pt x="1485" y="26"/>
                  </a:lnTo>
                  <a:lnTo>
                    <a:pt x="1494" y="43"/>
                  </a:lnTo>
                  <a:lnTo>
                    <a:pt x="1498" y="63"/>
                  </a:lnTo>
                  <a:lnTo>
                    <a:pt x="1494" y="84"/>
                  </a:lnTo>
                  <a:lnTo>
                    <a:pt x="1485" y="102"/>
                  </a:lnTo>
                  <a:lnTo>
                    <a:pt x="1470" y="115"/>
                  </a:lnTo>
                  <a:lnTo>
                    <a:pt x="1453" y="124"/>
                  </a:lnTo>
                  <a:lnTo>
                    <a:pt x="1433" y="128"/>
                  </a:lnTo>
                  <a:lnTo>
                    <a:pt x="65" y="128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2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434" y="454"/>
              <a:ext cx="880" cy="128"/>
            </a:xfrm>
            <a:custGeom>
              <a:avLst/>
              <a:gdLst>
                <a:gd name="T0" fmla="*/ 63 w 880"/>
                <a:gd name="T1" fmla="*/ 0 h 128"/>
                <a:gd name="T2" fmla="*/ 817 w 880"/>
                <a:gd name="T3" fmla="*/ 0 h 128"/>
                <a:gd name="T4" fmla="*/ 837 w 880"/>
                <a:gd name="T5" fmla="*/ 2 h 128"/>
                <a:gd name="T6" fmla="*/ 854 w 880"/>
                <a:gd name="T7" fmla="*/ 12 h 128"/>
                <a:gd name="T8" fmla="*/ 868 w 880"/>
                <a:gd name="T9" fmla="*/ 26 h 128"/>
                <a:gd name="T10" fmla="*/ 878 w 880"/>
                <a:gd name="T11" fmla="*/ 43 h 128"/>
                <a:gd name="T12" fmla="*/ 880 w 880"/>
                <a:gd name="T13" fmla="*/ 63 h 128"/>
                <a:gd name="T14" fmla="*/ 878 w 880"/>
                <a:gd name="T15" fmla="*/ 84 h 128"/>
                <a:gd name="T16" fmla="*/ 868 w 880"/>
                <a:gd name="T17" fmla="*/ 102 h 128"/>
                <a:gd name="T18" fmla="*/ 854 w 880"/>
                <a:gd name="T19" fmla="*/ 115 h 128"/>
                <a:gd name="T20" fmla="*/ 837 w 880"/>
                <a:gd name="T21" fmla="*/ 124 h 128"/>
                <a:gd name="T22" fmla="*/ 817 w 880"/>
                <a:gd name="T23" fmla="*/ 128 h 128"/>
                <a:gd name="T24" fmla="*/ 63 w 880"/>
                <a:gd name="T25" fmla="*/ 128 h 128"/>
                <a:gd name="T26" fmla="*/ 43 w 880"/>
                <a:gd name="T27" fmla="*/ 124 h 128"/>
                <a:gd name="T28" fmla="*/ 26 w 880"/>
                <a:gd name="T29" fmla="*/ 115 h 128"/>
                <a:gd name="T30" fmla="*/ 12 w 880"/>
                <a:gd name="T31" fmla="*/ 102 h 128"/>
                <a:gd name="T32" fmla="*/ 2 w 880"/>
                <a:gd name="T33" fmla="*/ 84 h 128"/>
                <a:gd name="T34" fmla="*/ 0 w 880"/>
                <a:gd name="T35" fmla="*/ 63 h 128"/>
                <a:gd name="T36" fmla="*/ 2 w 880"/>
                <a:gd name="T37" fmla="*/ 43 h 128"/>
                <a:gd name="T38" fmla="*/ 12 w 880"/>
                <a:gd name="T39" fmla="*/ 26 h 128"/>
                <a:gd name="T40" fmla="*/ 26 w 880"/>
                <a:gd name="T41" fmla="*/ 12 h 128"/>
                <a:gd name="T42" fmla="*/ 43 w 880"/>
                <a:gd name="T43" fmla="*/ 2 h 128"/>
                <a:gd name="T44" fmla="*/ 63 w 880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8">
                  <a:moveTo>
                    <a:pt x="63" y="0"/>
                  </a:moveTo>
                  <a:lnTo>
                    <a:pt x="817" y="0"/>
                  </a:lnTo>
                  <a:lnTo>
                    <a:pt x="837" y="2"/>
                  </a:lnTo>
                  <a:lnTo>
                    <a:pt x="854" y="12"/>
                  </a:lnTo>
                  <a:lnTo>
                    <a:pt x="868" y="26"/>
                  </a:lnTo>
                  <a:lnTo>
                    <a:pt x="878" y="43"/>
                  </a:lnTo>
                  <a:lnTo>
                    <a:pt x="880" y="63"/>
                  </a:lnTo>
                  <a:lnTo>
                    <a:pt x="878" y="84"/>
                  </a:lnTo>
                  <a:lnTo>
                    <a:pt x="868" y="102"/>
                  </a:lnTo>
                  <a:lnTo>
                    <a:pt x="854" y="115"/>
                  </a:lnTo>
                  <a:lnTo>
                    <a:pt x="837" y="124"/>
                  </a:lnTo>
                  <a:lnTo>
                    <a:pt x="817" y="128"/>
                  </a:lnTo>
                  <a:lnTo>
                    <a:pt x="63" y="128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2"/>
                  </a:lnTo>
                  <a:lnTo>
                    <a:pt x="2" y="84"/>
                  </a:lnTo>
                  <a:lnTo>
                    <a:pt x="0" y="63"/>
                  </a:lnTo>
                  <a:lnTo>
                    <a:pt x="2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3913" y="864"/>
              <a:ext cx="401" cy="129"/>
            </a:xfrm>
            <a:custGeom>
              <a:avLst/>
              <a:gdLst>
                <a:gd name="T0" fmla="*/ 64 w 401"/>
                <a:gd name="T1" fmla="*/ 0 h 129"/>
                <a:gd name="T2" fmla="*/ 338 w 401"/>
                <a:gd name="T3" fmla="*/ 0 h 129"/>
                <a:gd name="T4" fmla="*/ 358 w 401"/>
                <a:gd name="T5" fmla="*/ 3 h 129"/>
                <a:gd name="T6" fmla="*/ 375 w 401"/>
                <a:gd name="T7" fmla="*/ 12 h 129"/>
                <a:gd name="T8" fmla="*/ 389 w 401"/>
                <a:gd name="T9" fmla="*/ 26 h 129"/>
                <a:gd name="T10" fmla="*/ 399 w 401"/>
                <a:gd name="T11" fmla="*/ 44 h 129"/>
                <a:gd name="T12" fmla="*/ 401 w 401"/>
                <a:gd name="T13" fmla="*/ 64 h 129"/>
                <a:gd name="T14" fmla="*/ 399 w 401"/>
                <a:gd name="T15" fmla="*/ 84 h 129"/>
                <a:gd name="T16" fmla="*/ 389 w 401"/>
                <a:gd name="T17" fmla="*/ 101 h 129"/>
                <a:gd name="T18" fmla="*/ 375 w 401"/>
                <a:gd name="T19" fmla="*/ 116 h 129"/>
                <a:gd name="T20" fmla="*/ 358 w 401"/>
                <a:gd name="T21" fmla="*/ 125 h 129"/>
                <a:gd name="T22" fmla="*/ 338 w 401"/>
                <a:gd name="T23" fmla="*/ 129 h 129"/>
                <a:gd name="T24" fmla="*/ 64 w 401"/>
                <a:gd name="T25" fmla="*/ 129 h 129"/>
                <a:gd name="T26" fmla="*/ 44 w 401"/>
                <a:gd name="T27" fmla="*/ 125 h 129"/>
                <a:gd name="T28" fmla="*/ 26 w 401"/>
                <a:gd name="T29" fmla="*/ 116 h 129"/>
                <a:gd name="T30" fmla="*/ 13 w 401"/>
                <a:gd name="T31" fmla="*/ 101 h 129"/>
                <a:gd name="T32" fmla="*/ 3 w 401"/>
                <a:gd name="T33" fmla="*/ 84 h 129"/>
                <a:gd name="T34" fmla="*/ 0 w 401"/>
                <a:gd name="T35" fmla="*/ 64 h 129"/>
                <a:gd name="T36" fmla="*/ 3 w 401"/>
                <a:gd name="T37" fmla="*/ 44 h 129"/>
                <a:gd name="T38" fmla="*/ 13 w 401"/>
                <a:gd name="T39" fmla="*/ 26 h 129"/>
                <a:gd name="T40" fmla="*/ 26 w 401"/>
                <a:gd name="T41" fmla="*/ 12 h 129"/>
                <a:gd name="T42" fmla="*/ 44 w 401"/>
                <a:gd name="T43" fmla="*/ 3 h 129"/>
                <a:gd name="T44" fmla="*/ 64 w 401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9">
                  <a:moveTo>
                    <a:pt x="64" y="0"/>
                  </a:moveTo>
                  <a:lnTo>
                    <a:pt x="338" y="0"/>
                  </a:lnTo>
                  <a:lnTo>
                    <a:pt x="358" y="3"/>
                  </a:lnTo>
                  <a:lnTo>
                    <a:pt x="375" y="12"/>
                  </a:lnTo>
                  <a:lnTo>
                    <a:pt x="389" y="26"/>
                  </a:lnTo>
                  <a:lnTo>
                    <a:pt x="399" y="44"/>
                  </a:lnTo>
                  <a:lnTo>
                    <a:pt x="401" y="64"/>
                  </a:lnTo>
                  <a:lnTo>
                    <a:pt x="399" y="84"/>
                  </a:lnTo>
                  <a:lnTo>
                    <a:pt x="389" y="101"/>
                  </a:lnTo>
                  <a:lnTo>
                    <a:pt x="375" y="116"/>
                  </a:lnTo>
                  <a:lnTo>
                    <a:pt x="358" y="125"/>
                  </a:lnTo>
                  <a:lnTo>
                    <a:pt x="338" y="129"/>
                  </a:lnTo>
                  <a:lnTo>
                    <a:pt x="64" y="129"/>
                  </a:lnTo>
                  <a:lnTo>
                    <a:pt x="44" y="125"/>
                  </a:lnTo>
                  <a:lnTo>
                    <a:pt x="26" y="116"/>
                  </a:lnTo>
                  <a:lnTo>
                    <a:pt x="13" y="101"/>
                  </a:lnTo>
                  <a:lnTo>
                    <a:pt x="3" y="84"/>
                  </a:lnTo>
                  <a:lnTo>
                    <a:pt x="0" y="64"/>
                  </a:lnTo>
                  <a:lnTo>
                    <a:pt x="3" y="44"/>
                  </a:lnTo>
                  <a:lnTo>
                    <a:pt x="13" y="26"/>
                  </a:lnTo>
                  <a:lnTo>
                    <a:pt x="26" y="12"/>
                  </a:lnTo>
                  <a:lnTo>
                    <a:pt x="44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1791" y="864"/>
              <a:ext cx="676" cy="129"/>
            </a:xfrm>
            <a:custGeom>
              <a:avLst/>
              <a:gdLst>
                <a:gd name="T0" fmla="*/ 65 w 676"/>
                <a:gd name="T1" fmla="*/ 0 h 129"/>
                <a:gd name="T2" fmla="*/ 612 w 676"/>
                <a:gd name="T3" fmla="*/ 0 h 129"/>
                <a:gd name="T4" fmla="*/ 632 w 676"/>
                <a:gd name="T5" fmla="*/ 3 h 129"/>
                <a:gd name="T6" fmla="*/ 649 w 676"/>
                <a:gd name="T7" fmla="*/ 12 h 129"/>
                <a:gd name="T8" fmla="*/ 663 w 676"/>
                <a:gd name="T9" fmla="*/ 26 h 129"/>
                <a:gd name="T10" fmla="*/ 673 w 676"/>
                <a:gd name="T11" fmla="*/ 44 h 129"/>
                <a:gd name="T12" fmla="*/ 676 w 676"/>
                <a:gd name="T13" fmla="*/ 64 h 129"/>
                <a:gd name="T14" fmla="*/ 673 w 676"/>
                <a:gd name="T15" fmla="*/ 84 h 129"/>
                <a:gd name="T16" fmla="*/ 663 w 676"/>
                <a:gd name="T17" fmla="*/ 101 h 129"/>
                <a:gd name="T18" fmla="*/ 649 w 676"/>
                <a:gd name="T19" fmla="*/ 116 h 129"/>
                <a:gd name="T20" fmla="*/ 632 w 676"/>
                <a:gd name="T21" fmla="*/ 125 h 129"/>
                <a:gd name="T22" fmla="*/ 612 w 676"/>
                <a:gd name="T23" fmla="*/ 129 h 129"/>
                <a:gd name="T24" fmla="*/ 65 w 676"/>
                <a:gd name="T25" fmla="*/ 129 h 129"/>
                <a:gd name="T26" fmla="*/ 43 w 676"/>
                <a:gd name="T27" fmla="*/ 125 h 129"/>
                <a:gd name="T28" fmla="*/ 26 w 676"/>
                <a:gd name="T29" fmla="*/ 116 h 129"/>
                <a:gd name="T30" fmla="*/ 12 w 676"/>
                <a:gd name="T31" fmla="*/ 101 h 129"/>
                <a:gd name="T32" fmla="*/ 4 w 676"/>
                <a:gd name="T33" fmla="*/ 84 h 129"/>
                <a:gd name="T34" fmla="*/ 0 w 676"/>
                <a:gd name="T35" fmla="*/ 64 h 129"/>
                <a:gd name="T36" fmla="*/ 4 w 676"/>
                <a:gd name="T37" fmla="*/ 44 h 129"/>
                <a:gd name="T38" fmla="*/ 12 w 676"/>
                <a:gd name="T39" fmla="*/ 26 h 129"/>
                <a:gd name="T40" fmla="*/ 26 w 676"/>
                <a:gd name="T41" fmla="*/ 12 h 129"/>
                <a:gd name="T42" fmla="*/ 43 w 676"/>
                <a:gd name="T43" fmla="*/ 3 h 129"/>
                <a:gd name="T44" fmla="*/ 65 w 676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9">
                  <a:moveTo>
                    <a:pt x="65" y="0"/>
                  </a:moveTo>
                  <a:lnTo>
                    <a:pt x="612" y="0"/>
                  </a:lnTo>
                  <a:lnTo>
                    <a:pt x="632" y="3"/>
                  </a:lnTo>
                  <a:lnTo>
                    <a:pt x="649" y="12"/>
                  </a:lnTo>
                  <a:lnTo>
                    <a:pt x="663" y="26"/>
                  </a:lnTo>
                  <a:lnTo>
                    <a:pt x="673" y="44"/>
                  </a:lnTo>
                  <a:lnTo>
                    <a:pt x="676" y="64"/>
                  </a:lnTo>
                  <a:lnTo>
                    <a:pt x="673" y="84"/>
                  </a:lnTo>
                  <a:lnTo>
                    <a:pt x="663" y="101"/>
                  </a:lnTo>
                  <a:lnTo>
                    <a:pt x="649" y="116"/>
                  </a:lnTo>
                  <a:lnTo>
                    <a:pt x="632" y="125"/>
                  </a:lnTo>
                  <a:lnTo>
                    <a:pt x="612" y="129"/>
                  </a:lnTo>
                  <a:lnTo>
                    <a:pt x="65" y="129"/>
                  </a:lnTo>
                  <a:lnTo>
                    <a:pt x="43" y="125"/>
                  </a:lnTo>
                  <a:lnTo>
                    <a:pt x="26" y="116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2612" y="864"/>
              <a:ext cx="1155" cy="129"/>
            </a:xfrm>
            <a:custGeom>
              <a:avLst/>
              <a:gdLst>
                <a:gd name="T0" fmla="*/ 64 w 1155"/>
                <a:gd name="T1" fmla="*/ 0 h 129"/>
                <a:gd name="T2" fmla="*/ 1091 w 1155"/>
                <a:gd name="T3" fmla="*/ 0 h 129"/>
                <a:gd name="T4" fmla="*/ 1111 w 1155"/>
                <a:gd name="T5" fmla="*/ 3 h 129"/>
                <a:gd name="T6" fmla="*/ 1129 w 1155"/>
                <a:gd name="T7" fmla="*/ 12 h 129"/>
                <a:gd name="T8" fmla="*/ 1142 w 1155"/>
                <a:gd name="T9" fmla="*/ 26 h 129"/>
                <a:gd name="T10" fmla="*/ 1152 w 1155"/>
                <a:gd name="T11" fmla="*/ 44 h 129"/>
                <a:gd name="T12" fmla="*/ 1155 w 1155"/>
                <a:gd name="T13" fmla="*/ 64 h 129"/>
                <a:gd name="T14" fmla="*/ 1152 w 1155"/>
                <a:gd name="T15" fmla="*/ 84 h 129"/>
                <a:gd name="T16" fmla="*/ 1142 w 1155"/>
                <a:gd name="T17" fmla="*/ 101 h 129"/>
                <a:gd name="T18" fmla="*/ 1129 w 1155"/>
                <a:gd name="T19" fmla="*/ 116 h 129"/>
                <a:gd name="T20" fmla="*/ 1111 w 1155"/>
                <a:gd name="T21" fmla="*/ 125 h 129"/>
                <a:gd name="T22" fmla="*/ 1091 w 1155"/>
                <a:gd name="T23" fmla="*/ 129 h 129"/>
                <a:gd name="T24" fmla="*/ 64 w 1155"/>
                <a:gd name="T25" fmla="*/ 129 h 129"/>
                <a:gd name="T26" fmla="*/ 45 w 1155"/>
                <a:gd name="T27" fmla="*/ 125 h 129"/>
                <a:gd name="T28" fmla="*/ 27 w 1155"/>
                <a:gd name="T29" fmla="*/ 116 h 129"/>
                <a:gd name="T30" fmla="*/ 12 w 1155"/>
                <a:gd name="T31" fmla="*/ 101 h 129"/>
                <a:gd name="T32" fmla="*/ 4 w 1155"/>
                <a:gd name="T33" fmla="*/ 84 h 129"/>
                <a:gd name="T34" fmla="*/ 0 w 1155"/>
                <a:gd name="T35" fmla="*/ 64 h 129"/>
                <a:gd name="T36" fmla="*/ 4 w 1155"/>
                <a:gd name="T37" fmla="*/ 44 h 129"/>
                <a:gd name="T38" fmla="*/ 12 w 1155"/>
                <a:gd name="T39" fmla="*/ 26 h 129"/>
                <a:gd name="T40" fmla="*/ 27 w 1155"/>
                <a:gd name="T41" fmla="*/ 12 h 129"/>
                <a:gd name="T42" fmla="*/ 45 w 1155"/>
                <a:gd name="T43" fmla="*/ 3 h 129"/>
                <a:gd name="T44" fmla="*/ 64 w 1155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9">
                  <a:moveTo>
                    <a:pt x="64" y="0"/>
                  </a:moveTo>
                  <a:lnTo>
                    <a:pt x="1091" y="0"/>
                  </a:lnTo>
                  <a:lnTo>
                    <a:pt x="1111" y="3"/>
                  </a:lnTo>
                  <a:lnTo>
                    <a:pt x="1129" y="12"/>
                  </a:lnTo>
                  <a:lnTo>
                    <a:pt x="1142" y="26"/>
                  </a:lnTo>
                  <a:lnTo>
                    <a:pt x="1152" y="44"/>
                  </a:lnTo>
                  <a:lnTo>
                    <a:pt x="1155" y="64"/>
                  </a:lnTo>
                  <a:lnTo>
                    <a:pt x="1152" y="84"/>
                  </a:lnTo>
                  <a:lnTo>
                    <a:pt x="1142" y="101"/>
                  </a:lnTo>
                  <a:lnTo>
                    <a:pt x="1129" y="116"/>
                  </a:lnTo>
                  <a:lnTo>
                    <a:pt x="1111" y="125"/>
                  </a:lnTo>
                  <a:lnTo>
                    <a:pt x="1091" y="129"/>
                  </a:lnTo>
                  <a:lnTo>
                    <a:pt x="64" y="129"/>
                  </a:lnTo>
                  <a:lnTo>
                    <a:pt x="45" y="125"/>
                  </a:lnTo>
                  <a:lnTo>
                    <a:pt x="27" y="116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7" y="12"/>
                  </a:lnTo>
                  <a:lnTo>
                    <a:pt x="45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1791" y="1891"/>
              <a:ext cx="1498" cy="127"/>
            </a:xfrm>
            <a:custGeom>
              <a:avLst/>
              <a:gdLst>
                <a:gd name="T0" fmla="*/ 65 w 1498"/>
                <a:gd name="T1" fmla="*/ 0 h 127"/>
                <a:gd name="T2" fmla="*/ 1433 w 1498"/>
                <a:gd name="T3" fmla="*/ 0 h 127"/>
                <a:gd name="T4" fmla="*/ 1453 w 1498"/>
                <a:gd name="T5" fmla="*/ 3 h 127"/>
                <a:gd name="T6" fmla="*/ 1470 w 1498"/>
                <a:gd name="T7" fmla="*/ 12 h 127"/>
                <a:gd name="T8" fmla="*/ 1485 w 1498"/>
                <a:gd name="T9" fmla="*/ 26 h 127"/>
                <a:gd name="T10" fmla="*/ 1494 w 1498"/>
                <a:gd name="T11" fmla="*/ 43 h 127"/>
                <a:gd name="T12" fmla="*/ 1498 w 1498"/>
                <a:gd name="T13" fmla="*/ 64 h 127"/>
                <a:gd name="T14" fmla="*/ 1494 w 1498"/>
                <a:gd name="T15" fmla="*/ 84 h 127"/>
                <a:gd name="T16" fmla="*/ 1485 w 1498"/>
                <a:gd name="T17" fmla="*/ 101 h 127"/>
                <a:gd name="T18" fmla="*/ 1470 w 1498"/>
                <a:gd name="T19" fmla="*/ 115 h 127"/>
                <a:gd name="T20" fmla="*/ 1453 w 1498"/>
                <a:gd name="T21" fmla="*/ 125 h 127"/>
                <a:gd name="T22" fmla="*/ 1433 w 1498"/>
                <a:gd name="T23" fmla="*/ 127 h 127"/>
                <a:gd name="T24" fmla="*/ 65 w 1498"/>
                <a:gd name="T25" fmla="*/ 127 h 127"/>
                <a:gd name="T26" fmla="*/ 43 w 1498"/>
                <a:gd name="T27" fmla="*/ 125 h 127"/>
                <a:gd name="T28" fmla="*/ 26 w 1498"/>
                <a:gd name="T29" fmla="*/ 115 h 127"/>
                <a:gd name="T30" fmla="*/ 12 w 1498"/>
                <a:gd name="T31" fmla="*/ 101 h 127"/>
                <a:gd name="T32" fmla="*/ 4 w 1498"/>
                <a:gd name="T33" fmla="*/ 84 h 127"/>
                <a:gd name="T34" fmla="*/ 0 w 1498"/>
                <a:gd name="T35" fmla="*/ 64 h 127"/>
                <a:gd name="T36" fmla="*/ 4 w 1498"/>
                <a:gd name="T37" fmla="*/ 43 h 127"/>
                <a:gd name="T38" fmla="*/ 12 w 1498"/>
                <a:gd name="T39" fmla="*/ 26 h 127"/>
                <a:gd name="T40" fmla="*/ 26 w 1498"/>
                <a:gd name="T41" fmla="*/ 12 h 127"/>
                <a:gd name="T42" fmla="*/ 43 w 1498"/>
                <a:gd name="T43" fmla="*/ 3 h 127"/>
                <a:gd name="T44" fmla="*/ 65 w 1498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7">
                  <a:moveTo>
                    <a:pt x="65" y="0"/>
                  </a:moveTo>
                  <a:lnTo>
                    <a:pt x="1433" y="0"/>
                  </a:lnTo>
                  <a:lnTo>
                    <a:pt x="1453" y="3"/>
                  </a:lnTo>
                  <a:lnTo>
                    <a:pt x="1470" y="12"/>
                  </a:lnTo>
                  <a:lnTo>
                    <a:pt x="1485" y="26"/>
                  </a:lnTo>
                  <a:lnTo>
                    <a:pt x="1494" y="43"/>
                  </a:lnTo>
                  <a:lnTo>
                    <a:pt x="1498" y="64"/>
                  </a:lnTo>
                  <a:lnTo>
                    <a:pt x="1494" y="84"/>
                  </a:lnTo>
                  <a:lnTo>
                    <a:pt x="1485" y="101"/>
                  </a:lnTo>
                  <a:lnTo>
                    <a:pt x="1470" y="115"/>
                  </a:lnTo>
                  <a:lnTo>
                    <a:pt x="1453" y="125"/>
                  </a:lnTo>
                  <a:lnTo>
                    <a:pt x="1433" y="127"/>
                  </a:lnTo>
                  <a:lnTo>
                    <a:pt x="65" y="127"/>
                  </a:lnTo>
                  <a:lnTo>
                    <a:pt x="43" y="125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3434" y="1891"/>
              <a:ext cx="880" cy="127"/>
            </a:xfrm>
            <a:custGeom>
              <a:avLst/>
              <a:gdLst>
                <a:gd name="T0" fmla="*/ 63 w 880"/>
                <a:gd name="T1" fmla="*/ 0 h 127"/>
                <a:gd name="T2" fmla="*/ 817 w 880"/>
                <a:gd name="T3" fmla="*/ 0 h 127"/>
                <a:gd name="T4" fmla="*/ 837 w 880"/>
                <a:gd name="T5" fmla="*/ 3 h 127"/>
                <a:gd name="T6" fmla="*/ 854 w 880"/>
                <a:gd name="T7" fmla="*/ 12 h 127"/>
                <a:gd name="T8" fmla="*/ 868 w 880"/>
                <a:gd name="T9" fmla="*/ 26 h 127"/>
                <a:gd name="T10" fmla="*/ 878 w 880"/>
                <a:gd name="T11" fmla="*/ 43 h 127"/>
                <a:gd name="T12" fmla="*/ 880 w 880"/>
                <a:gd name="T13" fmla="*/ 64 h 127"/>
                <a:gd name="T14" fmla="*/ 878 w 880"/>
                <a:gd name="T15" fmla="*/ 84 h 127"/>
                <a:gd name="T16" fmla="*/ 868 w 880"/>
                <a:gd name="T17" fmla="*/ 101 h 127"/>
                <a:gd name="T18" fmla="*/ 854 w 880"/>
                <a:gd name="T19" fmla="*/ 115 h 127"/>
                <a:gd name="T20" fmla="*/ 837 w 880"/>
                <a:gd name="T21" fmla="*/ 125 h 127"/>
                <a:gd name="T22" fmla="*/ 817 w 880"/>
                <a:gd name="T23" fmla="*/ 127 h 127"/>
                <a:gd name="T24" fmla="*/ 63 w 880"/>
                <a:gd name="T25" fmla="*/ 127 h 127"/>
                <a:gd name="T26" fmla="*/ 43 w 880"/>
                <a:gd name="T27" fmla="*/ 125 h 127"/>
                <a:gd name="T28" fmla="*/ 26 w 880"/>
                <a:gd name="T29" fmla="*/ 115 h 127"/>
                <a:gd name="T30" fmla="*/ 12 w 880"/>
                <a:gd name="T31" fmla="*/ 101 h 127"/>
                <a:gd name="T32" fmla="*/ 2 w 880"/>
                <a:gd name="T33" fmla="*/ 84 h 127"/>
                <a:gd name="T34" fmla="*/ 0 w 880"/>
                <a:gd name="T35" fmla="*/ 64 h 127"/>
                <a:gd name="T36" fmla="*/ 2 w 880"/>
                <a:gd name="T37" fmla="*/ 43 h 127"/>
                <a:gd name="T38" fmla="*/ 12 w 880"/>
                <a:gd name="T39" fmla="*/ 26 h 127"/>
                <a:gd name="T40" fmla="*/ 26 w 880"/>
                <a:gd name="T41" fmla="*/ 12 h 127"/>
                <a:gd name="T42" fmla="*/ 43 w 880"/>
                <a:gd name="T43" fmla="*/ 3 h 127"/>
                <a:gd name="T44" fmla="*/ 63 w 880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7">
                  <a:moveTo>
                    <a:pt x="63" y="0"/>
                  </a:moveTo>
                  <a:lnTo>
                    <a:pt x="817" y="0"/>
                  </a:lnTo>
                  <a:lnTo>
                    <a:pt x="837" y="3"/>
                  </a:lnTo>
                  <a:lnTo>
                    <a:pt x="854" y="12"/>
                  </a:lnTo>
                  <a:lnTo>
                    <a:pt x="868" y="26"/>
                  </a:lnTo>
                  <a:lnTo>
                    <a:pt x="878" y="43"/>
                  </a:lnTo>
                  <a:lnTo>
                    <a:pt x="880" y="64"/>
                  </a:lnTo>
                  <a:lnTo>
                    <a:pt x="878" y="84"/>
                  </a:lnTo>
                  <a:lnTo>
                    <a:pt x="868" y="101"/>
                  </a:lnTo>
                  <a:lnTo>
                    <a:pt x="854" y="115"/>
                  </a:lnTo>
                  <a:lnTo>
                    <a:pt x="837" y="125"/>
                  </a:lnTo>
                  <a:lnTo>
                    <a:pt x="817" y="127"/>
                  </a:lnTo>
                  <a:lnTo>
                    <a:pt x="63" y="127"/>
                  </a:lnTo>
                  <a:lnTo>
                    <a:pt x="43" y="125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2" y="84"/>
                  </a:lnTo>
                  <a:lnTo>
                    <a:pt x="0" y="64"/>
                  </a:lnTo>
                  <a:lnTo>
                    <a:pt x="2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3913" y="2302"/>
              <a:ext cx="401" cy="127"/>
            </a:xfrm>
            <a:custGeom>
              <a:avLst/>
              <a:gdLst>
                <a:gd name="T0" fmla="*/ 64 w 401"/>
                <a:gd name="T1" fmla="*/ 0 h 127"/>
                <a:gd name="T2" fmla="*/ 338 w 401"/>
                <a:gd name="T3" fmla="*/ 0 h 127"/>
                <a:gd name="T4" fmla="*/ 358 w 401"/>
                <a:gd name="T5" fmla="*/ 2 h 127"/>
                <a:gd name="T6" fmla="*/ 375 w 401"/>
                <a:gd name="T7" fmla="*/ 12 h 127"/>
                <a:gd name="T8" fmla="*/ 389 w 401"/>
                <a:gd name="T9" fmla="*/ 26 h 127"/>
                <a:gd name="T10" fmla="*/ 399 w 401"/>
                <a:gd name="T11" fmla="*/ 43 h 127"/>
                <a:gd name="T12" fmla="*/ 401 w 401"/>
                <a:gd name="T13" fmla="*/ 63 h 127"/>
                <a:gd name="T14" fmla="*/ 399 w 401"/>
                <a:gd name="T15" fmla="*/ 84 h 127"/>
                <a:gd name="T16" fmla="*/ 389 w 401"/>
                <a:gd name="T17" fmla="*/ 101 h 127"/>
                <a:gd name="T18" fmla="*/ 375 w 401"/>
                <a:gd name="T19" fmla="*/ 115 h 127"/>
                <a:gd name="T20" fmla="*/ 358 w 401"/>
                <a:gd name="T21" fmla="*/ 124 h 127"/>
                <a:gd name="T22" fmla="*/ 338 w 401"/>
                <a:gd name="T23" fmla="*/ 127 h 127"/>
                <a:gd name="T24" fmla="*/ 64 w 401"/>
                <a:gd name="T25" fmla="*/ 127 h 127"/>
                <a:gd name="T26" fmla="*/ 44 w 401"/>
                <a:gd name="T27" fmla="*/ 124 h 127"/>
                <a:gd name="T28" fmla="*/ 26 w 401"/>
                <a:gd name="T29" fmla="*/ 115 h 127"/>
                <a:gd name="T30" fmla="*/ 13 w 401"/>
                <a:gd name="T31" fmla="*/ 101 h 127"/>
                <a:gd name="T32" fmla="*/ 3 w 401"/>
                <a:gd name="T33" fmla="*/ 84 h 127"/>
                <a:gd name="T34" fmla="*/ 0 w 401"/>
                <a:gd name="T35" fmla="*/ 63 h 127"/>
                <a:gd name="T36" fmla="*/ 3 w 401"/>
                <a:gd name="T37" fmla="*/ 43 h 127"/>
                <a:gd name="T38" fmla="*/ 13 w 401"/>
                <a:gd name="T39" fmla="*/ 26 h 127"/>
                <a:gd name="T40" fmla="*/ 26 w 401"/>
                <a:gd name="T41" fmla="*/ 12 h 127"/>
                <a:gd name="T42" fmla="*/ 44 w 401"/>
                <a:gd name="T43" fmla="*/ 2 h 127"/>
                <a:gd name="T44" fmla="*/ 64 w 401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7">
                  <a:moveTo>
                    <a:pt x="64" y="0"/>
                  </a:moveTo>
                  <a:lnTo>
                    <a:pt x="338" y="0"/>
                  </a:lnTo>
                  <a:lnTo>
                    <a:pt x="358" y="2"/>
                  </a:lnTo>
                  <a:lnTo>
                    <a:pt x="375" y="12"/>
                  </a:lnTo>
                  <a:lnTo>
                    <a:pt x="389" y="26"/>
                  </a:lnTo>
                  <a:lnTo>
                    <a:pt x="399" y="43"/>
                  </a:lnTo>
                  <a:lnTo>
                    <a:pt x="401" y="63"/>
                  </a:lnTo>
                  <a:lnTo>
                    <a:pt x="399" y="84"/>
                  </a:lnTo>
                  <a:lnTo>
                    <a:pt x="389" y="101"/>
                  </a:lnTo>
                  <a:lnTo>
                    <a:pt x="375" y="115"/>
                  </a:lnTo>
                  <a:lnTo>
                    <a:pt x="358" y="124"/>
                  </a:lnTo>
                  <a:lnTo>
                    <a:pt x="338" y="127"/>
                  </a:lnTo>
                  <a:lnTo>
                    <a:pt x="64" y="127"/>
                  </a:lnTo>
                  <a:lnTo>
                    <a:pt x="44" y="124"/>
                  </a:lnTo>
                  <a:lnTo>
                    <a:pt x="26" y="115"/>
                  </a:lnTo>
                  <a:lnTo>
                    <a:pt x="13" y="101"/>
                  </a:lnTo>
                  <a:lnTo>
                    <a:pt x="3" y="84"/>
                  </a:lnTo>
                  <a:lnTo>
                    <a:pt x="0" y="63"/>
                  </a:lnTo>
                  <a:lnTo>
                    <a:pt x="3" y="43"/>
                  </a:lnTo>
                  <a:lnTo>
                    <a:pt x="13" y="26"/>
                  </a:lnTo>
                  <a:lnTo>
                    <a:pt x="26" y="12"/>
                  </a:lnTo>
                  <a:lnTo>
                    <a:pt x="44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1791" y="2302"/>
              <a:ext cx="676" cy="127"/>
            </a:xfrm>
            <a:custGeom>
              <a:avLst/>
              <a:gdLst>
                <a:gd name="T0" fmla="*/ 65 w 676"/>
                <a:gd name="T1" fmla="*/ 0 h 127"/>
                <a:gd name="T2" fmla="*/ 612 w 676"/>
                <a:gd name="T3" fmla="*/ 0 h 127"/>
                <a:gd name="T4" fmla="*/ 632 w 676"/>
                <a:gd name="T5" fmla="*/ 2 h 127"/>
                <a:gd name="T6" fmla="*/ 649 w 676"/>
                <a:gd name="T7" fmla="*/ 12 h 127"/>
                <a:gd name="T8" fmla="*/ 663 w 676"/>
                <a:gd name="T9" fmla="*/ 26 h 127"/>
                <a:gd name="T10" fmla="*/ 673 w 676"/>
                <a:gd name="T11" fmla="*/ 43 h 127"/>
                <a:gd name="T12" fmla="*/ 676 w 676"/>
                <a:gd name="T13" fmla="*/ 63 h 127"/>
                <a:gd name="T14" fmla="*/ 673 w 676"/>
                <a:gd name="T15" fmla="*/ 84 h 127"/>
                <a:gd name="T16" fmla="*/ 663 w 676"/>
                <a:gd name="T17" fmla="*/ 101 h 127"/>
                <a:gd name="T18" fmla="*/ 649 w 676"/>
                <a:gd name="T19" fmla="*/ 115 h 127"/>
                <a:gd name="T20" fmla="*/ 632 w 676"/>
                <a:gd name="T21" fmla="*/ 124 h 127"/>
                <a:gd name="T22" fmla="*/ 612 w 676"/>
                <a:gd name="T23" fmla="*/ 127 h 127"/>
                <a:gd name="T24" fmla="*/ 65 w 676"/>
                <a:gd name="T25" fmla="*/ 127 h 127"/>
                <a:gd name="T26" fmla="*/ 43 w 676"/>
                <a:gd name="T27" fmla="*/ 124 h 127"/>
                <a:gd name="T28" fmla="*/ 26 w 676"/>
                <a:gd name="T29" fmla="*/ 115 h 127"/>
                <a:gd name="T30" fmla="*/ 12 w 676"/>
                <a:gd name="T31" fmla="*/ 101 h 127"/>
                <a:gd name="T32" fmla="*/ 4 w 676"/>
                <a:gd name="T33" fmla="*/ 84 h 127"/>
                <a:gd name="T34" fmla="*/ 0 w 676"/>
                <a:gd name="T35" fmla="*/ 63 h 127"/>
                <a:gd name="T36" fmla="*/ 4 w 676"/>
                <a:gd name="T37" fmla="*/ 43 h 127"/>
                <a:gd name="T38" fmla="*/ 12 w 676"/>
                <a:gd name="T39" fmla="*/ 26 h 127"/>
                <a:gd name="T40" fmla="*/ 26 w 676"/>
                <a:gd name="T41" fmla="*/ 12 h 127"/>
                <a:gd name="T42" fmla="*/ 43 w 676"/>
                <a:gd name="T43" fmla="*/ 2 h 127"/>
                <a:gd name="T44" fmla="*/ 65 w 676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7">
                  <a:moveTo>
                    <a:pt x="65" y="0"/>
                  </a:moveTo>
                  <a:lnTo>
                    <a:pt x="612" y="0"/>
                  </a:lnTo>
                  <a:lnTo>
                    <a:pt x="632" y="2"/>
                  </a:lnTo>
                  <a:lnTo>
                    <a:pt x="649" y="12"/>
                  </a:lnTo>
                  <a:lnTo>
                    <a:pt x="663" y="26"/>
                  </a:lnTo>
                  <a:lnTo>
                    <a:pt x="673" y="43"/>
                  </a:lnTo>
                  <a:lnTo>
                    <a:pt x="676" y="63"/>
                  </a:lnTo>
                  <a:lnTo>
                    <a:pt x="673" y="84"/>
                  </a:lnTo>
                  <a:lnTo>
                    <a:pt x="663" y="101"/>
                  </a:lnTo>
                  <a:lnTo>
                    <a:pt x="649" y="115"/>
                  </a:lnTo>
                  <a:lnTo>
                    <a:pt x="632" y="124"/>
                  </a:lnTo>
                  <a:lnTo>
                    <a:pt x="612" y="127"/>
                  </a:lnTo>
                  <a:lnTo>
                    <a:pt x="65" y="127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2612" y="2302"/>
              <a:ext cx="1155" cy="127"/>
            </a:xfrm>
            <a:custGeom>
              <a:avLst/>
              <a:gdLst>
                <a:gd name="T0" fmla="*/ 64 w 1155"/>
                <a:gd name="T1" fmla="*/ 0 h 127"/>
                <a:gd name="T2" fmla="*/ 1091 w 1155"/>
                <a:gd name="T3" fmla="*/ 0 h 127"/>
                <a:gd name="T4" fmla="*/ 1111 w 1155"/>
                <a:gd name="T5" fmla="*/ 2 h 127"/>
                <a:gd name="T6" fmla="*/ 1129 w 1155"/>
                <a:gd name="T7" fmla="*/ 12 h 127"/>
                <a:gd name="T8" fmla="*/ 1142 w 1155"/>
                <a:gd name="T9" fmla="*/ 26 h 127"/>
                <a:gd name="T10" fmla="*/ 1152 w 1155"/>
                <a:gd name="T11" fmla="*/ 43 h 127"/>
                <a:gd name="T12" fmla="*/ 1155 w 1155"/>
                <a:gd name="T13" fmla="*/ 63 h 127"/>
                <a:gd name="T14" fmla="*/ 1152 w 1155"/>
                <a:gd name="T15" fmla="*/ 84 h 127"/>
                <a:gd name="T16" fmla="*/ 1142 w 1155"/>
                <a:gd name="T17" fmla="*/ 101 h 127"/>
                <a:gd name="T18" fmla="*/ 1129 w 1155"/>
                <a:gd name="T19" fmla="*/ 115 h 127"/>
                <a:gd name="T20" fmla="*/ 1111 w 1155"/>
                <a:gd name="T21" fmla="*/ 124 h 127"/>
                <a:gd name="T22" fmla="*/ 1091 w 1155"/>
                <a:gd name="T23" fmla="*/ 127 h 127"/>
                <a:gd name="T24" fmla="*/ 64 w 1155"/>
                <a:gd name="T25" fmla="*/ 127 h 127"/>
                <a:gd name="T26" fmla="*/ 45 w 1155"/>
                <a:gd name="T27" fmla="*/ 124 h 127"/>
                <a:gd name="T28" fmla="*/ 27 w 1155"/>
                <a:gd name="T29" fmla="*/ 115 h 127"/>
                <a:gd name="T30" fmla="*/ 12 w 1155"/>
                <a:gd name="T31" fmla="*/ 101 h 127"/>
                <a:gd name="T32" fmla="*/ 4 w 1155"/>
                <a:gd name="T33" fmla="*/ 84 h 127"/>
                <a:gd name="T34" fmla="*/ 0 w 1155"/>
                <a:gd name="T35" fmla="*/ 63 h 127"/>
                <a:gd name="T36" fmla="*/ 4 w 1155"/>
                <a:gd name="T37" fmla="*/ 43 h 127"/>
                <a:gd name="T38" fmla="*/ 12 w 1155"/>
                <a:gd name="T39" fmla="*/ 26 h 127"/>
                <a:gd name="T40" fmla="*/ 27 w 1155"/>
                <a:gd name="T41" fmla="*/ 12 h 127"/>
                <a:gd name="T42" fmla="*/ 45 w 1155"/>
                <a:gd name="T43" fmla="*/ 2 h 127"/>
                <a:gd name="T44" fmla="*/ 64 w 1155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7">
                  <a:moveTo>
                    <a:pt x="64" y="0"/>
                  </a:moveTo>
                  <a:lnTo>
                    <a:pt x="1091" y="0"/>
                  </a:lnTo>
                  <a:lnTo>
                    <a:pt x="1111" y="2"/>
                  </a:lnTo>
                  <a:lnTo>
                    <a:pt x="1129" y="12"/>
                  </a:lnTo>
                  <a:lnTo>
                    <a:pt x="1142" y="26"/>
                  </a:lnTo>
                  <a:lnTo>
                    <a:pt x="1152" y="43"/>
                  </a:lnTo>
                  <a:lnTo>
                    <a:pt x="1155" y="63"/>
                  </a:lnTo>
                  <a:lnTo>
                    <a:pt x="1152" y="84"/>
                  </a:lnTo>
                  <a:lnTo>
                    <a:pt x="1142" y="101"/>
                  </a:lnTo>
                  <a:lnTo>
                    <a:pt x="1129" y="115"/>
                  </a:lnTo>
                  <a:lnTo>
                    <a:pt x="1111" y="124"/>
                  </a:lnTo>
                  <a:lnTo>
                    <a:pt x="1091" y="127"/>
                  </a:lnTo>
                  <a:lnTo>
                    <a:pt x="64" y="127"/>
                  </a:lnTo>
                  <a:lnTo>
                    <a:pt x="45" y="124"/>
                  </a:lnTo>
                  <a:lnTo>
                    <a:pt x="27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7" y="12"/>
                  </a:lnTo>
                  <a:lnTo>
                    <a:pt x="45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1" name="Freeform 42"/>
            <p:cNvSpPr>
              <a:spLocks/>
            </p:cNvSpPr>
            <p:nvPr/>
          </p:nvSpPr>
          <p:spPr bwMode="auto">
            <a:xfrm>
              <a:off x="1791" y="3327"/>
              <a:ext cx="1498" cy="129"/>
            </a:xfrm>
            <a:custGeom>
              <a:avLst/>
              <a:gdLst>
                <a:gd name="T0" fmla="*/ 65 w 1498"/>
                <a:gd name="T1" fmla="*/ 0 h 129"/>
                <a:gd name="T2" fmla="*/ 1433 w 1498"/>
                <a:gd name="T3" fmla="*/ 0 h 129"/>
                <a:gd name="T4" fmla="*/ 1453 w 1498"/>
                <a:gd name="T5" fmla="*/ 4 h 129"/>
                <a:gd name="T6" fmla="*/ 1470 w 1498"/>
                <a:gd name="T7" fmla="*/ 13 h 129"/>
                <a:gd name="T8" fmla="*/ 1485 w 1498"/>
                <a:gd name="T9" fmla="*/ 28 h 129"/>
                <a:gd name="T10" fmla="*/ 1494 w 1498"/>
                <a:gd name="T11" fmla="*/ 45 h 129"/>
                <a:gd name="T12" fmla="*/ 1498 w 1498"/>
                <a:gd name="T13" fmla="*/ 65 h 129"/>
                <a:gd name="T14" fmla="*/ 1494 w 1498"/>
                <a:gd name="T15" fmla="*/ 85 h 129"/>
                <a:gd name="T16" fmla="*/ 1485 w 1498"/>
                <a:gd name="T17" fmla="*/ 103 h 129"/>
                <a:gd name="T18" fmla="*/ 1470 w 1498"/>
                <a:gd name="T19" fmla="*/ 117 h 129"/>
                <a:gd name="T20" fmla="*/ 1453 w 1498"/>
                <a:gd name="T21" fmla="*/ 126 h 129"/>
                <a:gd name="T22" fmla="*/ 1433 w 1498"/>
                <a:gd name="T23" fmla="*/ 129 h 129"/>
                <a:gd name="T24" fmla="*/ 65 w 1498"/>
                <a:gd name="T25" fmla="*/ 129 h 129"/>
                <a:gd name="T26" fmla="*/ 43 w 1498"/>
                <a:gd name="T27" fmla="*/ 126 h 129"/>
                <a:gd name="T28" fmla="*/ 26 w 1498"/>
                <a:gd name="T29" fmla="*/ 117 h 129"/>
                <a:gd name="T30" fmla="*/ 12 w 1498"/>
                <a:gd name="T31" fmla="*/ 103 h 129"/>
                <a:gd name="T32" fmla="*/ 4 w 1498"/>
                <a:gd name="T33" fmla="*/ 85 h 129"/>
                <a:gd name="T34" fmla="*/ 0 w 1498"/>
                <a:gd name="T35" fmla="*/ 65 h 129"/>
                <a:gd name="T36" fmla="*/ 4 w 1498"/>
                <a:gd name="T37" fmla="*/ 45 h 129"/>
                <a:gd name="T38" fmla="*/ 12 w 1498"/>
                <a:gd name="T39" fmla="*/ 28 h 129"/>
                <a:gd name="T40" fmla="*/ 26 w 1498"/>
                <a:gd name="T41" fmla="*/ 13 h 129"/>
                <a:gd name="T42" fmla="*/ 43 w 1498"/>
                <a:gd name="T43" fmla="*/ 4 h 129"/>
                <a:gd name="T44" fmla="*/ 65 w 1498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9">
                  <a:moveTo>
                    <a:pt x="65" y="0"/>
                  </a:moveTo>
                  <a:lnTo>
                    <a:pt x="1433" y="0"/>
                  </a:lnTo>
                  <a:lnTo>
                    <a:pt x="1453" y="4"/>
                  </a:lnTo>
                  <a:lnTo>
                    <a:pt x="1470" y="13"/>
                  </a:lnTo>
                  <a:lnTo>
                    <a:pt x="1485" y="28"/>
                  </a:lnTo>
                  <a:lnTo>
                    <a:pt x="1494" y="45"/>
                  </a:lnTo>
                  <a:lnTo>
                    <a:pt x="1498" y="65"/>
                  </a:lnTo>
                  <a:lnTo>
                    <a:pt x="1494" y="85"/>
                  </a:lnTo>
                  <a:lnTo>
                    <a:pt x="1485" y="103"/>
                  </a:lnTo>
                  <a:lnTo>
                    <a:pt x="1470" y="117"/>
                  </a:lnTo>
                  <a:lnTo>
                    <a:pt x="1453" y="126"/>
                  </a:lnTo>
                  <a:lnTo>
                    <a:pt x="1433" y="129"/>
                  </a:lnTo>
                  <a:lnTo>
                    <a:pt x="65" y="129"/>
                  </a:lnTo>
                  <a:lnTo>
                    <a:pt x="43" y="126"/>
                  </a:lnTo>
                  <a:lnTo>
                    <a:pt x="26" y="117"/>
                  </a:lnTo>
                  <a:lnTo>
                    <a:pt x="12" y="103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5"/>
                  </a:lnTo>
                  <a:lnTo>
                    <a:pt x="12" y="28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2" name="Freeform 43"/>
            <p:cNvSpPr>
              <a:spLocks/>
            </p:cNvSpPr>
            <p:nvPr/>
          </p:nvSpPr>
          <p:spPr bwMode="auto">
            <a:xfrm>
              <a:off x="3434" y="3327"/>
              <a:ext cx="880" cy="129"/>
            </a:xfrm>
            <a:custGeom>
              <a:avLst/>
              <a:gdLst>
                <a:gd name="T0" fmla="*/ 63 w 880"/>
                <a:gd name="T1" fmla="*/ 0 h 129"/>
                <a:gd name="T2" fmla="*/ 817 w 880"/>
                <a:gd name="T3" fmla="*/ 0 h 129"/>
                <a:gd name="T4" fmla="*/ 837 w 880"/>
                <a:gd name="T5" fmla="*/ 4 h 129"/>
                <a:gd name="T6" fmla="*/ 854 w 880"/>
                <a:gd name="T7" fmla="*/ 13 h 129"/>
                <a:gd name="T8" fmla="*/ 868 w 880"/>
                <a:gd name="T9" fmla="*/ 28 h 129"/>
                <a:gd name="T10" fmla="*/ 878 w 880"/>
                <a:gd name="T11" fmla="*/ 45 h 129"/>
                <a:gd name="T12" fmla="*/ 880 w 880"/>
                <a:gd name="T13" fmla="*/ 65 h 129"/>
                <a:gd name="T14" fmla="*/ 878 w 880"/>
                <a:gd name="T15" fmla="*/ 85 h 129"/>
                <a:gd name="T16" fmla="*/ 868 w 880"/>
                <a:gd name="T17" fmla="*/ 103 h 129"/>
                <a:gd name="T18" fmla="*/ 854 w 880"/>
                <a:gd name="T19" fmla="*/ 117 h 129"/>
                <a:gd name="T20" fmla="*/ 837 w 880"/>
                <a:gd name="T21" fmla="*/ 126 h 129"/>
                <a:gd name="T22" fmla="*/ 817 w 880"/>
                <a:gd name="T23" fmla="*/ 129 h 129"/>
                <a:gd name="T24" fmla="*/ 63 w 880"/>
                <a:gd name="T25" fmla="*/ 129 h 129"/>
                <a:gd name="T26" fmla="*/ 43 w 880"/>
                <a:gd name="T27" fmla="*/ 126 h 129"/>
                <a:gd name="T28" fmla="*/ 26 w 880"/>
                <a:gd name="T29" fmla="*/ 117 h 129"/>
                <a:gd name="T30" fmla="*/ 12 w 880"/>
                <a:gd name="T31" fmla="*/ 103 h 129"/>
                <a:gd name="T32" fmla="*/ 2 w 880"/>
                <a:gd name="T33" fmla="*/ 85 h 129"/>
                <a:gd name="T34" fmla="*/ 0 w 880"/>
                <a:gd name="T35" fmla="*/ 65 h 129"/>
                <a:gd name="T36" fmla="*/ 2 w 880"/>
                <a:gd name="T37" fmla="*/ 45 h 129"/>
                <a:gd name="T38" fmla="*/ 12 w 880"/>
                <a:gd name="T39" fmla="*/ 28 h 129"/>
                <a:gd name="T40" fmla="*/ 26 w 880"/>
                <a:gd name="T41" fmla="*/ 13 h 129"/>
                <a:gd name="T42" fmla="*/ 43 w 880"/>
                <a:gd name="T43" fmla="*/ 4 h 129"/>
                <a:gd name="T44" fmla="*/ 63 w 880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9">
                  <a:moveTo>
                    <a:pt x="63" y="0"/>
                  </a:moveTo>
                  <a:lnTo>
                    <a:pt x="817" y="0"/>
                  </a:lnTo>
                  <a:lnTo>
                    <a:pt x="837" y="4"/>
                  </a:lnTo>
                  <a:lnTo>
                    <a:pt x="854" y="13"/>
                  </a:lnTo>
                  <a:lnTo>
                    <a:pt x="868" y="28"/>
                  </a:lnTo>
                  <a:lnTo>
                    <a:pt x="878" y="45"/>
                  </a:lnTo>
                  <a:lnTo>
                    <a:pt x="880" y="65"/>
                  </a:lnTo>
                  <a:lnTo>
                    <a:pt x="878" y="85"/>
                  </a:lnTo>
                  <a:lnTo>
                    <a:pt x="868" y="103"/>
                  </a:lnTo>
                  <a:lnTo>
                    <a:pt x="854" y="117"/>
                  </a:lnTo>
                  <a:lnTo>
                    <a:pt x="837" y="126"/>
                  </a:lnTo>
                  <a:lnTo>
                    <a:pt x="817" y="129"/>
                  </a:lnTo>
                  <a:lnTo>
                    <a:pt x="63" y="129"/>
                  </a:lnTo>
                  <a:lnTo>
                    <a:pt x="43" y="126"/>
                  </a:lnTo>
                  <a:lnTo>
                    <a:pt x="26" y="117"/>
                  </a:lnTo>
                  <a:lnTo>
                    <a:pt x="12" y="103"/>
                  </a:lnTo>
                  <a:lnTo>
                    <a:pt x="2" y="85"/>
                  </a:lnTo>
                  <a:lnTo>
                    <a:pt x="0" y="65"/>
                  </a:lnTo>
                  <a:lnTo>
                    <a:pt x="2" y="45"/>
                  </a:lnTo>
                  <a:lnTo>
                    <a:pt x="12" y="28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3" name="Freeform 44"/>
            <p:cNvSpPr>
              <a:spLocks/>
            </p:cNvSpPr>
            <p:nvPr/>
          </p:nvSpPr>
          <p:spPr bwMode="auto">
            <a:xfrm>
              <a:off x="3913" y="3738"/>
              <a:ext cx="401" cy="128"/>
            </a:xfrm>
            <a:custGeom>
              <a:avLst/>
              <a:gdLst>
                <a:gd name="T0" fmla="*/ 64 w 401"/>
                <a:gd name="T1" fmla="*/ 0 h 128"/>
                <a:gd name="T2" fmla="*/ 338 w 401"/>
                <a:gd name="T3" fmla="*/ 0 h 128"/>
                <a:gd name="T4" fmla="*/ 358 w 401"/>
                <a:gd name="T5" fmla="*/ 4 h 128"/>
                <a:gd name="T6" fmla="*/ 375 w 401"/>
                <a:gd name="T7" fmla="*/ 13 h 128"/>
                <a:gd name="T8" fmla="*/ 389 w 401"/>
                <a:gd name="T9" fmla="*/ 26 h 128"/>
                <a:gd name="T10" fmla="*/ 399 w 401"/>
                <a:gd name="T11" fmla="*/ 44 h 128"/>
                <a:gd name="T12" fmla="*/ 401 w 401"/>
                <a:gd name="T13" fmla="*/ 65 h 128"/>
                <a:gd name="T14" fmla="*/ 399 w 401"/>
                <a:gd name="T15" fmla="*/ 85 h 128"/>
                <a:gd name="T16" fmla="*/ 389 w 401"/>
                <a:gd name="T17" fmla="*/ 102 h 128"/>
                <a:gd name="T18" fmla="*/ 375 w 401"/>
                <a:gd name="T19" fmla="*/ 116 h 128"/>
                <a:gd name="T20" fmla="*/ 358 w 401"/>
                <a:gd name="T21" fmla="*/ 126 h 128"/>
                <a:gd name="T22" fmla="*/ 338 w 401"/>
                <a:gd name="T23" fmla="*/ 128 h 128"/>
                <a:gd name="T24" fmla="*/ 64 w 401"/>
                <a:gd name="T25" fmla="*/ 128 h 128"/>
                <a:gd name="T26" fmla="*/ 44 w 401"/>
                <a:gd name="T27" fmla="*/ 126 h 128"/>
                <a:gd name="T28" fmla="*/ 26 w 401"/>
                <a:gd name="T29" fmla="*/ 116 h 128"/>
                <a:gd name="T30" fmla="*/ 13 w 401"/>
                <a:gd name="T31" fmla="*/ 102 h 128"/>
                <a:gd name="T32" fmla="*/ 3 w 401"/>
                <a:gd name="T33" fmla="*/ 85 h 128"/>
                <a:gd name="T34" fmla="*/ 0 w 401"/>
                <a:gd name="T35" fmla="*/ 65 h 128"/>
                <a:gd name="T36" fmla="*/ 3 w 401"/>
                <a:gd name="T37" fmla="*/ 44 h 128"/>
                <a:gd name="T38" fmla="*/ 13 w 401"/>
                <a:gd name="T39" fmla="*/ 26 h 128"/>
                <a:gd name="T40" fmla="*/ 26 w 401"/>
                <a:gd name="T41" fmla="*/ 13 h 128"/>
                <a:gd name="T42" fmla="*/ 44 w 401"/>
                <a:gd name="T43" fmla="*/ 4 h 128"/>
                <a:gd name="T44" fmla="*/ 64 w 401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8">
                  <a:moveTo>
                    <a:pt x="64" y="0"/>
                  </a:moveTo>
                  <a:lnTo>
                    <a:pt x="338" y="0"/>
                  </a:lnTo>
                  <a:lnTo>
                    <a:pt x="358" y="4"/>
                  </a:lnTo>
                  <a:lnTo>
                    <a:pt x="375" y="13"/>
                  </a:lnTo>
                  <a:lnTo>
                    <a:pt x="389" y="26"/>
                  </a:lnTo>
                  <a:lnTo>
                    <a:pt x="399" y="44"/>
                  </a:lnTo>
                  <a:lnTo>
                    <a:pt x="401" y="65"/>
                  </a:lnTo>
                  <a:lnTo>
                    <a:pt x="399" y="85"/>
                  </a:lnTo>
                  <a:lnTo>
                    <a:pt x="389" y="102"/>
                  </a:lnTo>
                  <a:lnTo>
                    <a:pt x="375" y="116"/>
                  </a:lnTo>
                  <a:lnTo>
                    <a:pt x="358" y="126"/>
                  </a:lnTo>
                  <a:lnTo>
                    <a:pt x="338" y="128"/>
                  </a:lnTo>
                  <a:lnTo>
                    <a:pt x="64" y="128"/>
                  </a:lnTo>
                  <a:lnTo>
                    <a:pt x="44" y="126"/>
                  </a:lnTo>
                  <a:lnTo>
                    <a:pt x="26" y="116"/>
                  </a:lnTo>
                  <a:lnTo>
                    <a:pt x="13" y="102"/>
                  </a:lnTo>
                  <a:lnTo>
                    <a:pt x="3" y="85"/>
                  </a:lnTo>
                  <a:lnTo>
                    <a:pt x="0" y="65"/>
                  </a:lnTo>
                  <a:lnTo>
                    <a:pt x="3" y="44"/>
                  </a:lnTo>
                  <a:lnTo>
                    <a:pt x="13" y="26"/>
                  </a:lnTo>
                  <a:lnTo>
                    <a:pt x="26" y="13"/>
                  </a:lnTo>
                  <a:lnTo>
                    <a:pt x="44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4" name="Freeform 45"/>
            <p:cNvSpPr>
              <a:spLocks/>
            </p:cNvSpPr>
            <p:nvPr/>
          </p:nvSpPr>
          <p:spPr bwMode="auto">
            <a:xfrm>
              <a:off x="1791" y="3738"/>
              <a:ext cx="676" cy="128"/>
            </a:xfrm>
            <a:custGeom>
              <a:avLst/>
              <a:gdLst>
                <a:gd name="T0" fmla="*/ 65 w 676"/>
                <a:gd name="T1" fmla="*/ 0 h 128"/>
                <a:gd name="T2" fmla="*/ 612 w 676"/>
                <a:gd name="T3" fmla="*/ 0 h 128"/>
                <a:gd name="T4" fmla="*/ 632 w 676"/>
                <a:gd name="T5" fmla="*/ 4 h 128"/>
                <a:gd name="T6" fmla="*/ 649 w 676"/>
                <a:gd name="T7" fmla="*/ 13 h 128"/>
                <a:gd name="T8" fmla="*/ 663 w 676"/>
                <a:gd name="T9" fmla="*/ 26 h 128"/>
                <a:gd name="T10" fmla="*/ 673 w 676"/>
                <a:gd name="T11" fmla="*/ 44 h 128"/>
                <a:gd name="T12" fmla="*/ 676 w 676"/>
                <a:gd name="T13" fmla="*/ 65 h 128"/>
                <a:gd name="T14" fmla="*/ 673 w 676"/>
                <a:gd name="T15" fmla="*/ 85 h 128"/>
                <a:gd name="T16" fmla="*/ 663 w 676"/>
                <a:gd name="T17" fmla="*/ 102 h 128"/>
                <a:gd name="T18" fmla="*/ 649 w 676"/>
                <a:gd name="T19" fmla="*/ 116 h 128"/>
                <a:gd name="T20" fmla="*/ 632 w 676"/>
                <a:gd name="T21" fmla="*/ 126 h 128"/>
                <a:gd name="T22" fmla="*/ 612 w 676"/>
                <a:gd name="T23" fmla="*/ 128 h 128"/>
                <a:gd name="T24" fmla="*/ 65 w 676"/>
                <a:gd name="T25" fmla="*/ 128 h 128"/>
                <a:gd name="T26" fmla="*/ 43 w 676"/>
                <a:gd name="T27" fmla="*/ 126 h 128"/>
                <a:gd name="T28" fmla="*/ 26 w 676"/>
                <a:gd name="T29" fmla="*/ 116 h 128"/>
                <a:gd name="T30" fmla="*/ 12 w 676"/>
                <a:gd name="T31" fmla="*/ 102 h 128"/>
                <a:gd name="T32" fmla="*/ 4 w 676"/>
                <a:gd name="T33" fmla="*/ 85 h 128"/>
                <a:gd name="T34" fmla="*/ 0 w 676"/>
                <a:gd name="T35" fmla="*/ 65 h 128"/>
                <a:gd name="T36" fmla="*/ 4 w 676"/>
                <a:gd name="T37" fmla="*/ 44 h 128"/>
                <a:gd name="T38" fmla="*/ 12 w 676"/>
                <a:gd name="T39" fmla="*/ 26 h 128"/>
                <a:gd name="T40" fmla="*/ 26 w 676"/>
                <a:gd name="T41" fmla="*/ 13 h 128"/>
                <a:gd name="T42" fmla="*/ 43 w 676"/>
                <a:gd name="T43" fmla="*/ 4 h 128"/>
                <a:gd name="T44" fmla="*/ 65 w 676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8">
                  <a:moveTo>
                    <a:pt x="65" y="0"/>
                  </a:moveTo>
                  <a:lnTo>
                    <a:pt x="612" y="0"/>
                  </a:lnTo>
                  <a:lnTo>
                    <a:pt x="632" y="4"/>
                  </a:lnTo>
                  <a:lnTo>
                    <a:pt x="649" y="13"/>
                  </a:lnTo>
                  <a:lnTo>
                    <a:pt x="663" y="26"/>
                  </a:lnTo>
                  <a:lnTo>
                    <a:pt x="673" y="44"/>
                  </a:lnTo>
                  <a:lnTo>
                    <a:pt x="676" y="65"/>
                  </a:lnTo>
                  <a:lnTo>
                    <a:pt x="673" y="85"/>
                  </a:lnTo>
                  <a:lnTo>
                    <a:pt x="663" y="102"/>
                  </a:lnTo>
                  <a:lnTo>
                    <a:pt x="649" y="116"/>
                  </a:lnTo>
                  <a:lnTo>
                    <a:pt x="632" y="126"/>
                  </a:lnTo>
                  <a:lnTo>
                    <a:pt x="612" y="128"/>
                  </a:lnTo>
                  <a:lnTo>
                    <a:pt x="65" y="128"/>
                  </a:lnTo>
                  <a:lnTo>
                    <a:pt x="43" y="126"/>
                  </a:lnTo>
                  <a:lnTo>
                    <a:pt x="26" y="116"/>
                  </a:lnTo>
                  <a:lnTo>
                    <a:pt x="12" y="102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5" name="Freeform 46"/>
            <p:cNvSpPr>
              <a:spLocks/>
            </p:cNvSpPr>
            <p:nvPr/>
          </p:nvSpPr>
          <p:spPr bwMode="auto">
            <a:xfrm>
              <a:off x="2612" y="3738"/>
              <a:ext cx="1155" cy="128"/>
            </a:xfrm>
            <a:custGeom>
              <a:avLst/>
              <a:gdLst>
                <a:gd name="T0" fmla="*/ 64 w 1155"/>
                <a:gd name="T1" fmla="*/ 0 h 128"/>
                <a:gd name="T2" fmla="*/ 1091 w 1155"/>
                <a:gd name="T3" fmla="*/ 0 h 128"/>
                <a:gd name="T4" fmla="*/ 1111 w 1155"/>
                <a:gd name="T5" fmla="*/ 4 h 128"/>
                <a:gd name="T6" fmla="*/ 1129 w 1155"/>
                <a:gd name="T7" fmla="*/ 13 h 128"/>
                <a:gd name="T8" fmla="*/ 1142 w 1155"/>
                <a:gd name="T9" fmla="*/ 26 h 128"/>
                <a:gd name="T10" fmla="*/ 1152 w 1155"/>
                <a:gd name="T11" fmla="*/ 44 h 128"/>
                <a:gd name="T12" fmla="*/ 1155 w 1155"/>
                <a:gd name="T13" fmla="*/ 65 h 128"/>
                <a:gd name="T14" fmla="*/ 1152 w 1155"/>
                <a:gd name="T15" fmla="*/ 85 h 128"/>
                <a:gd name="T16" fmla="*/ 1142 w 1155"/>
                <a:gd name="T17" fmla="*/ 102 h 128"/>
                <a:gd name="T18" fmla="*/ 1129 w 1155"/>
                <a:gd name="T19" fmla="*/ 116 h 128"/>
                <a:gd name="T20" fmla="*/ 1111 w 1155"/>
                <a:gd name="T21" fmla="*/ 126 h 128"/>
                <a:gd name="T22" fmla="*/ 1091 w 1155"/>
                <a:gd name="T23" fmla="*/ 128 h 128"/>
                <a:gd name="T24" fmla="*/ 64 w 1155"/>
                <a:gd name="T25" fmla="*/ 128 h 128"/>
                <a:gd name="T26" fmla="*/ 45 w 1155"/>
                <a:gd name="T27" fmla="*/ 126 h 128"/>
                <a:gd name="T28" fmla="*/ 27 w 1155"/>
                <a:gd name="T29" fmla="*/ 116 h 128"/>
                <a:gd name="T30" fmla="*/ 12 w 1155"/>
                <a:gd name="T31" fmla="*/ 102 h 128"/>
                <a:gd name="T32" fmla="*/ 4 w 1155"/>
                <a:gd name="T33" fmla="*/ 85 h 128"/>
                <a:gd name="T34" fmla="*/ 0 w 1155"/>
                <a:gd name="T35" fmla="*/ 65 h 128"/>
                <a:gd name="T36" fmla="*/ 4 w 1155"/>
                <a:gd name="T37" fmla="*/ 44 h 128"/>
                <a:gd name="T38" fmla="*/ 12 w 1155"/>
                <a:gd name="T39" fmla="*/ 26 h 128"/>
                <a:gd name="T40" fmla="*/ 27 w 1155"/>
                <a:gd name="T41" fmla="*/ 13 h 128"/>
                <a:gd name="T42" fmla="*/ 45 w 1155"/>
                <a:gd name="T43" fmla="*/ 4 h 128"/>
                <a:gd name="T44" fmla="*/ 64 w 1155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8">
                  <a:moveTo>
                    <a:pt x="64" y="0"/>
                  </a:moveTo>
                  <a:lnTo>
                    <a:pt x="1091" y="0"/>
                  </a:lnTo>
                  <a:lnTo>
                    <a:pt x="1111" y="4"/>
                  </a:lnTo>
                  <a:lnTo>
                    <a:pt x="1129" y="13"/>
                  </a:lnTo>
                  <a:lnTo>
                    <a:pt x="1142" y="26"/>
                  </a:lnTo>
                  <a:lnTo>
                    <a:pt x="1152" y="44"/>
                  </a:lnTo>
                  <a:lnTo>
                    <a:pt x="1155" y="65"/>
                  </a:lnTo>
                  <a:lnTo>
                    <a:pt x="1152" y="85"/>
                  </a:lnTo>
                  <a:lnTo>
                    <a:pt x="1142" y="102"/>
                  </a:lnTo>
                  <a:lnTo>
                    <a:pt x="1129" y="116"/>
                  </a:lnTo>
                  <a:lnTo>
                    <a:pt x="1111" y="126"/>
                  </a:lnTo>
                  <a:lnTo>
                    <a:pt x="1091" y="128"/>
                  </a:lnTo>
                  <a:lnTo>
                    <a:pt x="64" y="128"/>
                  </a:lnTo>
                  <a:lnTo>
                    <a:pt x="45" y="126"/>
                  </a:lnTo>
                  <a:lnTo>
                    <a:pt x="27" y="116"/>
                  </a:lnTo>
                  <a:lnTo>
                    <a:pt x="12" y="102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7" y="13"/>
                  </a:lnTo>
                  <a:lnTo>
                    <a:pt x="45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5009" y="1892"/>
              <a:ext cx="537" cy="537"/>
            </a:xfrm>
            <a:custGeom>
              <a:avLst/>
              <a:gdLst>
                <a:gd name="T0" fmla="*/ 53 w 537"/>
                <a:gd name="T1" fmla="*/ 0 h 537"/>
                <a:gd name="T2" fmla="*/ 73 w 537"/>
                <a:gd name="T3" fmla="*/ 0 h 537"/>
                <a:gd name="T4" fmla="*/ 91 w 537"/>
                <a:gd name="T5" fmla="*/ 5 h 537"/>
                <a:gd name="T6" fmla="*/ 109 w 537"/>
                <a:gd name="T7" fmla="*/ 17 h 537"/>
                <a:gd name="T8" fmla="*/ 268 w 537"/>
                <a:gd name="T9" fmla="*/ 177 h 537"/>
                <a:gd name="T10" fmla="*/ 428 w 537"/>
                <a:gd name="T11" fmla="*/ 17 h 537"/>
                <a:gd name="T12" fmla="*/ 445 w 537"/>
                <a:gd name="T13" fmla="*/ 5 h 537"/>
                <a:gd name="T14" fmla="*/ 464 w 537"/>
                <a:gd name="T15" fmla="*/ 0 h 537"/>
                <a:gd name="T16" fmla="*/ 484 w 537"/>
                <a:gd name="T17" fmla="*/ 0 h 537"/>
                <a:gd name="T18" fmla="*/ 502 w 537"/>
                <a:gd name="T19" fmla="*/ 5 h 537"/>
                <a:gd name="T20" fmla="*/ 519 w 537"/>
                <a:gd name="T21" fmla="*/ 17 h 537"/>
                <a:gd name="T22" fmla="*/ 531 w 537"/>
                <a:gd name="T23" fmla="*/ 35 h 537"/>
                <a:gd name="T24" fmla="*/ 537 w 537"/>
                <a:gd name="T25" fmla="*/ 53 h 537"/>
                <a:gd name="T26" fmla="*/ 537 w 537"/>
                <a:gd name="T27" fmla="*/ 73 h 537"/>
                <a:gd name="T28" fmla="*/ 531 w 537"/>
                <a:gd name="T29" fmla="*/ 92 h 537"/>
                <a:gd name="T30" fmla="*/ 519 w 537"/>
                <a:gd name="T31" fmla="*/ 108 h 537"/>
                <a:gd name="T32" fmla="*/ 358 w 537"/>
                <a:gd name="T33" fmla="*/ 268 h 537"/>
                <a:gd name="T34" fmla="*/ 519 w 537"/>
                <a:gd name="T35" fmla="*/ 428 h 537"/>
                <a:gd name="T36" fmla="*/ 531 w 537"/>
                <a:gd name="T37" fmla="*/ 444 h 537"/>
                <a:gd name="T38" fmla="*/ 537 w 537"/>
                <a:gd name="T39" fmla="*/ 463 h 537"/>
                <a:gd name="T40" fmla="*/ 537 w 537"/>
                <a:gd name="T41" fmla="*/ 483 h 537"/>
                <a:gd name="T42" fmla="*/ 531 w 537"/>
                <a:gd name="T43" fmla="*/ 501 h 537"/>
                <a:gd name="T44" fmla="*/ 519 w 537"/>
                <a:gd name="T45" fmla="*/ 519 h 537"/>
                <a:gd name="T46" fmla="*/ 505 w 537"/>
                <a:gd name="T47" fmla="*/ 529 h 537"/>
                <a:gd name="T48" fmla="*/ 490 w 537"/>
                <a:gd name="T49" fmla="*/ 535 h 537"/>
                <a:gd name="T50" fmla="*/ 474 w 537"/>
                <a:gd name="T51" fmla="*/ 537 h 537"/>
                <a:gd name="T52" fmla="*/ 458 w 537"/>
                <a:gd name="T53" fmla="*/ 535 h 537"/>
                <a:gd name="T54" fmla="*/ 442 w 537"/>
                <a:gd name="T55" fmla="*/ 529 h 537"/>
                <a:gd name="T56" fmla="*/ 428 w 537"/>
                <a:gd name="T57" fmla="*/ 519 h 537"/>
                <a:gd name="T58" fmla="*/ 268 w 537"/>
                <a:gd name="T59" fmla="*/ 359 h 537"/>
                <a:gd name="T60" fmla="*/ 109 w 537"/>
                <a:gd name="T61" fmla="*/ 519 h 537"/>
                <a:gd name="T62" fmla="*/ 95 w 537"/>
                <a:gd name="T63" fmla="*/ 529 h 537"/>
                <a:gd name="T64" fmla="*/ 79 w 537"/>
                <a:gd name="T65" fmla="*/ 535 h 537"/>
                <a:gd name="T66" fmla="*/ 63 w 537"/>
                <a:gd name="T67" fmla="*/ 537 h 537"/>
                <a:gd name="T68" fmla="*/ 47 w 537"/>
                <a:gd name="T69" fmla="*/ 535 h 537"/>
                <a:gd name="T70" fmla="*/ 32 w 537"/>
                <a:gd name="T71" fmla="*/ 529 h 537"/>
                <a:gd name="T72" fmla="*/ 18 w 537"/>
                <a:gd name="T73" fmla="*/ 519 h 537"/>
                <a:gd name="T74" fmla="*/ 6 w 537"/>
                <a:gd name="T75" fmla="*/ 501 h 537"/>
                <a:gd name="T76" fmla="*/ 0 w 537"/>
                <a:gd name="T77" fmla="*/ 483 h 537"/>
                <a:gd name="T78" fmla="*/ 0 w 537"/>
                <a:gd name="T79" fmla="*/ 463 h 537"/>
                <a:gd name="T80" fmla="*/ 6 w 537"/>
                <a:gd name="T81" fmla="*/ 444 h 537"/>
                <a:gd name="T82" fmla="*/ 18 w 537"/>
                <a:gd name="T83" fmla="*/ 428 h 537"/>
                <a:gd name="T84" fmla="*/ 177 w 537"/>
                <a:gd name="T85" fmla="*/ 268 h 537"/>
                <a:gd name="T86" fmla="*/ 18 w 537"/>
                <a:gd name="T87" fmla="*/ 108 h 537"/>
                <a:gd name="T88" fmla="*/ 6 w 537"/>
                <a:gd name="T89" fmla="*/ 92 h 537"/>
                <a:gd name="T90" fmla="*/ 0 w 537"/>
                <a:gd name="T91" fmla="*/ 73 h 537"/>
                <a:gd name="T92" fmla="*/ 0 w 537"/>
                <a:gd name="T93" fmla="*/ 53 h 537"/>
                <a:gd name="T94" fmla="*/ 6 w 537"/>
                <a:gd name="T95" fmla="*/ 35 h 537"/>
                <a:gd name="T96" fmla="*/ 18 w 537"/>
                <a:gd name="T97" fmla="*/ 17 h 537"/>
                <a:gd name="T98" fmla="*/ 34 w 537"/>
                <a:gd name="T99" fmla="*/ 5 h 537"/>
                <a:gd name="T100" fmla="*/ 53 w 537"/>
                <a:gd name="T101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37" h="537">
                  <a:moveTo>
                    <a:pt x="53" y="0"/>
                  </a:moveTo>
                  <a:lnTo>
                    <a:pt x="73" y="0"/>
                  </a:lnTo>
                  <a:lnTo>
                    <a:pt x="91" y="5"/>
                  </a:lnTo>
                  <a:lnTo>
                    <a:pt x="109" y="17"/>
                  </a:lnTo>
                  <a:lnTo>
                    <a:pt x="268" y="177"/>
                  </a:lnTo>
                  <a:lnTo>
                    <a:pt x="428" y="17"/>
                  </a:lnTo>
                  <a:lnTo>
                    <a:pt x="445" y="5"/>
                  </a:lnTo>
                  <a:lnTo>
                    <a:pt x="464" y="0"/>
                  </a:lnTo>
                  <a:lnTo>
                    <a:pt x="484" y="0"/>
                  </a:lnTo>
                  <a:lnTo>
                    <a:pt x="502" y="5"/>
                  </a:lnTo>
                  <a:lnTo>
                    <a:pt x="519" y="17"/>
                  </a:lnTo>
                  <a:lnTo>
                    <a:pt x="531" y="35"/>
                  </a:lnTo>
                  <a:lnTo>
                    <a:pt x="537" y="53"/>
                  </a:lnTo>
                  <a:lnTo>
                    <a:pt x="537" y="73"/>
                  </a:lnTo>
                  <a:lnTo>
                    <a:pt x="531" y="92"/>
                  </a:lnTo>
                  <a:lnTo>
                    <a:pt x="519" y="108"/>
                  </a:lnTo>
                  <a:lnTo>
                    <a:pt x="358" y="268"/>
                  </a:lnTo>
                  <a:lnTo>
                    <a:pt x="519" y="428"/>
                  </a:lnTo>
                  <a:lnTo>
                    <a:pt x="531" y="444"/>
                  </a:lnTo>
                  <a:lnTo>
                    <a:pt x="537" y="463"/>
                  </a:lnTo>
                  <a:lnTo>
                    <a:pt x="537" y="483"/>
                  </a:lnTo>
                  <a:lnTo>
                    <a:pt x="531" y="501"/>
                  </a:lnTo>
                  <a:lnTo>
                    <a:pt x="519" y="519"/>
                  </a:lnTo>
                  <a:lnTo>
                    <a:pt x="505" y="529"/>
                  </a:lnTo>
                  <a:lnTo>
                    <a:pt x="490" y="535"/>
                  </a:lnTo>
                  <a:lnTo>
                    <a:pt x="474" y="537"/>
                  </a:lnTo>
                  <a:lnTo>
                    <a:pt x="458" y="535"/>
                  </a:lnTo>
                  <a:lnTo>
                    <a:pt x="442" y="529"/>
                  </a:lnTo>
                  <a:lnTo>
                    <a:pt x="428" y="519"/>
                  </a:lnTo>
                  <a:lnTo>
                    <a:pt x="268" y="359"/>
                  </a:lnTo>
                  <a:lnTo>
                    <a:pt x="109" y="519"/>
                  </a:lnTo>
                  <a:lnTo>
                    <a:pt x="95" y="529"/>
                  </a:lnTo>
                  <a:lnTo>
                    <a:pt x="79" y="535"/>
                  </a:lnTo>
                  <a:lnTo>
                    <a:pt x="63" y="537"/>
                  </a:lnTo>
                  <a:lnTo>
                    <a:pt x="47" y="535"/>
                  </a:lnTo>
                  <a:lnTo>
                    <a:pt x="32" y="529"/>
                  </a:lnTo>
                  <a:lnTo>
                    <a:pt x="18" y="519"/>
                  </a:lnTo>
                  <a:lnTo>
                    <a:pt x="6" y="501"/>
                  </a:lnTo>
                  <a:lnTo>
                    <a:pt x="0" y="483"/>
                  </a:lnTo>
                  <a:lnTo>
                    <a:pt x="0" y="463"/>
                  </a:lnTo>
                  <a:lnTo>
                    <a:pt x="6" y="444"/>
                  </a:lnTo>
                  <a:lnTo>
                    <a:pt x="18" y="428"/>
                  </a:lnTo>
                  <a:lnTo>
                    <a:pt x="177" y="268"/>
                  </a:lnTo>
                  <a:lnTo>
                    <a:pt x="18" y="108"/>
                  </a:lnTo>
                  <a:lnTo>
                    <a:pt x="6" y="92"/>
                  </a:lnTo>
                  <a:lnTo>
                    <a:pt x="0" y="73"/>
                  </a:lnTo>
                  <a:lnTo>
                    <a:pt x="0" y="53"/>
                  </a:lnTo>
                  <a:lnTo>
                    <a:pt x="6" y="35"/>
                  </a:lnTo>
                  <a:lnTo>
                    <a:pt x="18" y="17"/>
                  </a:lnTo>
                  <a:lnTo>
                    <a:pt x="34" y="5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52646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Benefits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3566176" y="2188694"/>
            <a:ext cx="2085974" cy="2627709"/>
            <a:chOff x="2490" y="1319"/>
            <a:chExt cx="1752" cy="2207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180" y="2333"/>
              <a:ext cx="985" cy="1193"/>
            </a:xfrm>
            <a:custGeom>
              <a:avLst/>
              <a:gdLst>
                <a:gd name="T0" fmla="*/ 924 w 1970"/>
                <a:gd name="T1" fmla="*/ 0 h 2386"/>
                <a:gd name="T2" fmla="*/ 1950 w 1970"/>
                <a:gd name="T3" fmla="*/ 1777 h 2386"/>
                <a:gd name="T4" fmla="*/ 1963 w 1970"/>
                <a:gd name="T5" fmla="*/ 1807 h 2386"/>
                <a:gd name="T6" fmla="*/ 1970 w 1970"/>
                <a:gd name="T7" fmla="*/ 1836 h 2386"/>
                <a:gd name="T8" fmla="*/ 1970 w 1970"/>
                <a:gd name="T9" fmla="*/ 1866 h 2386"/>
                <a:gd name="T10" fmla="*/ 1966 w 1970"/>
                <a:gd name="T11" fmla="*/ 1894 h 2386"/>
                <a:gd name="T12" fmla="*/ 1955 w 1970"/>
                <a:gd name="T13" fmla="*/ 1922 h 2386"/>
                <a:gd name="T14" fmla="*/ 1939 w 1970"/>
                <a:gd name="T15" fmla="*/ 1946 h 2386"/>
                <a:gd name="T16" fmla="*/ 1919 w 1970"/>
                <a:gd name="T17" fmla="*/ 1967 h 2386"/>
                <a:gd name="T18" fmla="*/ 1895 w 1970"/>
                <a:gd name="T19" fmla="*/ 1985 h 2386"/>
                <a:gd name="T20" fmla="*/ 1868 w 1970"/>
                <a:gd name="T21" fmla="*/ 1998 h 2386"/>
                <a:gd name="T22" fmla="*/ 1836 w 1970"/>
                <a:gd name="T23" fmla="*/ 2005 h 2386"/>
                <a:gd name="T24" fmla="*/ 1490 w 1970"/>
                <a:gd name="T25" fmla="*/ 2046 h 2386"/>
                <a:gd name="T26" fmla="*/ 1281 w 1970"/>
                <a:gd name="T27" fmla="*/ 2324 h 2386"/>
                <a:gd name="T28" fmla="*/ 1260 w 1970"/>
                <a:gd name="T29" fmla="*/ 2349 h 2386"/>
                <a:gd name="T30" fmla="*/ 1235 w 1970"/>
                <a:gd name="T31" fmla="*/ 2366 h 2386"/>
                <a:gd name="T32" fmla="*/ 1207 w 1970"/>
                <a:gd name="T33" fmla="*/ 2378 h 2386"/>
                <a:gd name="T34" fmla="*/ 1179 w 1970"/>
                <a:gd name="T35" fmla="*/ 2385 h 2386"/>
                <a:gd name="T36" fmla="*/ 1150 w 1970"/>
                <a:gd name="T37" fmla="*/ 2386 h 2386"/>
                <a:gd name="T38" fmla="*/ 1122 w 1970"/>
                <a:gd name="T39" fmla="*/ 2381 h 2386"/>
                <a:gd name="T40" fmla="*/ 1094 w 1970"/>
                <a:gd name="T41" fmla="*/ 2371 h 2386"/>
                <a:gd name="T42" fmla="*/ 1068 w 1970"/>
                <a:gd name="T43" fmla="*/ 2357 h 2386"/>
                <a:gd name="T44" fmla="*/ 1047 w 1970"/>
                <a:gd name="T45" fmla="*/ 2335 h 2386"/>
                <a:gd name="T46" fmla="*/ 1028 w 1970"/>
                <a:gd name="T47" fmla="*/ 2310 h 2386"/>
                <a:gd name="T48" fmla="*/ 0 w 1970"/>
                <a:gd name="T49" fmla="*/ 532 h 2386"/>
                <a:gd name="T50" fmla="*/ 924 w 1970"/>
                <a:gd name="T51" fmla="*/ 0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70" h="2386">
                  <a:moveTo>
                    <a:pt x="924" y="0"/>
                  </a:moveTo>
                  <a:lnTo>
                    <a:pt x="1950" y="1777"/>
                  </a:lnTo>
                  <a:lnTo>
                    <a:pt x="1963" y="1807"/>
                  </a:lnTo>
                  <a:lnTo>
                    <a:pt x="1970" y="1836"/>
                  </a:lnTo>
                  <a:lnTo>
                    <a:pt x="1970" y="1866"/>
                  </a:lnTo>
                  <a:lnTo>
                    <a:pt x="1966" y="1894"/>
                  </a:lnTo>
                  <a:lnTo>
                    <a:pt x="1955" y="1922"/>
                  </a:lnTo>
                  <a:lnTo>
                    <a:pt x="1939" y="1946"/>
                  </a:lnTo>
                  <a:lnTo>
                    <a:pt x="1919" y="1967"/>
                  </a:lnTo>
                  <a:lnTo>
                    <a:pt x="1895" y="1985"/>
                  </a:lnTo>
                  <a:lnTo>
                    <a:pt x="1868" y="1998"/>
                  </a:lnTo>
                  <a:lnTo>
                    <a:pt x="1836" y="2005"/>
                  </a:lnTo>
                  <a:lnTo>
                    <a:pt x="1490" y="2046"/>
                  </a:lnTo>
                  <a:lnTo>
                    <a:pt x="1281" y="2324"/>
                  </a:lnTo>
                  <a:lnTo>
                    <a:pt x="1260" y="2349"/>
                  </a:lnTo>
                  <a:lnTo>
                    <a:pt x="1235" y="2366"/>
                  </a:lnTo>
                  <a:lnTo>
                    <a:pt x="1207" y="2378"/>
                  </a:lnTo>
                  <a:lnTo>
                    <a:pt x="1179" y="2385"/>
                  </a:lnTo>
                  <a:lnTo>
                    <a:pt x="1150" y="2386"/>
                  </a:lnTo>
                  <a:lnTo>
                    <a:pt x="1122" y="2381"/>
                  </a:lnTo>
                  <a:lnTo>
                    <a:pt x="1094" y="2371"/>
                  </a:lnTo>
                  <a:lnTo>
                    <a:pt x="1068" y="2357"/>
                  </a:lnTo>
                  <a:lnTo>
                    <a:pt x="1047" y="2335"/>
                  </a:lnTo>
                  <a:lnTo>
                    <a:pt x="1028" y="2310"/>
                  </a:lnTo>
                  <a:lnTo>
                    <a:pt x="0" y="532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430" y="2527"/>
              <a:ext cx="457" cy="735"/>
            </a:xfrm>
            <a:custGeom>
              <a:avLst/>
              <a:gdLst>
                <a:gd name="T0" fmla="*/ 76 w 914"/>
                <a:gd name="T1" fmla="*/ 0 h 1470"/>
                <a:gd name="T2" fmla="*/ 95 w 914"/>
                <a:gd name="T3" fmla="*/ 2 h 1470"/>
                <a:gd name="T4" fmla="*/ 114 w 914"/>
                <a:gd name="T5" fmla="*/ 10 h 1470"/>
                <a:gd name="T6" fmla="*/ 130 w 914"/>
                <a:gd name="T7" fmla="*/ 21 h 1470"/>
                <a:gd name="T8" fmla="*/ 142 w 914"/>
                <a:gd name="T9" fmla="*/ 38 h 1470"/>
                <a:gd name="T10" fmla="*/ 903 w 914"/>
                <a:gd name="T11" fmla="*/ 1356 h 1470"/>
                <a:gd name="T12" fmla="*/ 911 w 914"/>
                <a:gd name="T13" fmla="*/ 1375 h 1470"/>
                <a:gd name="T14" fmla="*/ 914 w 914"/>
                <a:gd name="T15" fmla="*/ 1395 h 1470"/>
                <a:gd name="T16" fmla="*/ 911 w 914"/>
                <a:gd name="T17" fmla="*/ 1413 h 1470"/>
                <a:gd name="T18" fmla="*/ 903 w 914"/>
                <a:gd name="T19" fmla="*/ 1432 h 1470"/>
                <a:gd name="T20" fmla="*/ 891 w 914"/>
                <a:gd name="T21" fmla="*/ 1447 h 1470"/>
                <a:gd name="T22" fmla="*/ 875 w 914"/>
                <a:gd name="T23" fmla="*/ 1460 h 1470"/>
                <a:gd name="T24" fmla="*/ 856 w 914"/>
                <a:gd name="T25" fmla="*/ 1468 h 1470"/>
                <a:gd name="T26" fmla="*/ 836 w 914"/>
                <a:gd name="T27" fmla="*/ 1470 h 1470"/>
                <a:gd name="T28" fmla="*/ 817 w 914"/>
                <a:gd name="T29" fmla="*/ 1467 h 1470"/>
                <a:gd name="T30" fmla="*/ 800 w 914"/>
                <a:gd name="T31" fmla="*/ 1460 h 1470"/>
                <a:gd name="T32" fmla="*/ 784 w 914"/>
                <a:gd name="T33" fmla="*/ 1448 h 1470"/>
                <a:gd name="T34" fmla="*/ 771 w 914"/>
                <a:gd name="T35" fmla="*/ 1432 h 1470"/>
                <a:gd name="T36" fmla="*/ 9 w 914"/>
                <a:gd name="T37" fmla="*/ 113 h 1470"/>
                <a:gd name="T38" fmla="*/ 2 w 914"/>
                <a:gd name="T39" fmla="*/ 95 h 1470"/>
                <a:gd name="T40" fmla="*/ 0 w 914"/>
                <a:gd name="T41" fmla="*/ 76 h 1470"/>
                <a:gd name="T42" fmla="*/ 2 w 914"/>
                <a:gd name="T43" fmla="*/ 56 h 1470"/>
                <a:gd name="T44" fmla="*/ 9 w 914"/>
                <a:gd name="T45" fmla="*/ 38 h 1470"/>
                <a:gd name="T46" fmla="*/ 21 w 914"/>
                <a:gd name="T47" fmla="*/ 22 h 1470"/>
                <a:gd name="T48" fmla="*/ 37 w 914"/>
                <a:gd name="T49" fmla="*/ 10 h 1470"/>
                <a:gd name="T50" fmla="*/ 56 w 914"/>
                <a:gd name="T51" fmla="*/ 2 h 1470"/>
                <a:gd name="T52" fmla="*/ 76 w 914"/>
                <a:gd name="T53" fmla="*/ 0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4" h="1470">
                  <a:moveTo>
                    <a:pt x="76" y="0"/>
                  </a:moveTo>
                  <a:lnTo>
                    <a:pt x="95" y="2"/>
                  </a:lnTo>
                  <a:lnTo>
                    <a:pt x="114" y="10"/>
                  </a:lnTo>
                  <a:lnTo>
                    <a:pt x="130" y="21"/>
                  </a:lnTo>
                  <a:lnTo>
                    <a:pt x="142" y="38"/>
                  </a:lnTo>
                  <a:lnTo>
                    <a:pt x="903" y="1356"/>
                  </a:lnTo>
                  <a:lnTo>
                    <a:pt x="911" y="1375"/>
                  </a:lnTo>
                  <a:lnTo>
                    <a:pt x="914" y="1395"/>
                  </a:lnTo>
                  <a:lnTo>
                    <a:pt x="911" y="1413"/>
                  </a:lnTo>
                  <a:lnTo>
                    <a:pt x="903" y="1432"/>
                  </a:lnTo>
                  <a:lnTo>
                    <a:pt x="891" y="1447"/>
                  </a:lnTo>
                  <a:lnTo>
                    <a:pt x="875" y="1460"/>
                  </a:lnTo>
                  <a:lnTo>
                    <a:pt x="856" y="1468"/>
                  </a:lnTo>
                  <a:lnTo>
                    <a:pt x="836" y="1470"/>
                  </a:lnTo>
                  <a:lnTo>
                    <a:pt x="817" y="1467"/>
                  </a:lnTo>
                  <a:lnTo>
                    <a:pt x="800" y="1460"/>
                  </a:lnTo>
                  <a:lnTo>
                    <a:pt x="784" y="1448"/>
                  </a:lnTo>
                  <a:lnTo>
                    <a:pt x="771" y="1432"/>
                  </a:lnTo>
                  <a:lnTo>
                    <a:pt x="9" y="113"/>
                  </a:lnTo>
                  <a:lnTo>
                    <a:pt x="2" y="95"/>
                  </a:lnTo>
                  <a:lnTo>
                    <a:pt x="0" y="76"/>
                  </a:lnTo>
                  <a:lnTo>
                    <a:pt x="2" y="56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7" y="10"/>
                  </a:lnTo>
                  <a:lnTo>
                    <a:pt x="56" y="2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2567" y="2333"/>
              <a:ext cx="985" cy="1193"/>
            </a:xfrm>
            <a:custGeom>
              <a:avLst/>
              <a:gdLst>
                <a:gd name="T0" fmla="*/ 1046 w 1969"/>
                <a:gd name="T1" fmla="*/ 0 h 2386"/>
                <a:gd name="T2" fmla="*/ 1969 w 1969"/>
                <a:gd name="T3" fmla="*/ 532 h 2386"/>
                <a:gd name="T4" fmla="*/ 942 w 1969"/>
                <a:gd name="T5" fmla="*/ 2310 h 2386"/>
                <a:gd name="T6" fmla="*/ 923 w 1969"/>
                <a:gd name="T7" fmla="*/ 2335 h 2386"/>
                <a:gd name="T8" fmla="*/ 901 w 1969"/>
                <a:gd name="T9" fmla="*/ 2357 h 2386"/>
                <a:gd name="T10" fmla="*/ 876 w 1969"/>
                <a:gd name="T11" fmla="*/ 2371 h 2386"/>
                <a:gd name="T12" fmla="*/ 848 w 1969"/>
                <a:gd name="T13" fmla="*/ 2381 h 2386"/>
                <a:gd name="T14" fmla="*/ 820 w 1969"/>
                <a:gd name="T15" fmla="*/ 2386 h 2386"/>
                <a:gd name="T16" fmla="*/ 790 w 1969"/>
                <a:gd name="T17" fmla="*/ 2385 h 2386"/>
                <a:gd name="T18" fmla="*/ 762 w 1969"/>
                <a:gd name="T19" fmla="*/ 2378 h 2386"/>
                <a:gd name="T20" fmla="*/ 734 w 1969"/>
                <a:gd name="T21" fmla="*/ 2366 h 2386"/>
                <a:gd name="T22" fmla="*/ 710 w 1969"/>
                <a:gd name="T23" fmla="*/ 2349 h 2386"/>
                <a:gd name="T24" fmla="*/ 689 w 1969"/>
                <a:gd name="T25" fmla="*/ 2324 h 2386"/>
                <a:gd name="T26" fmla="*/ 480 w 1969"/>
                <a:gd name="T27" fmla="*/ 2046 h 2386"/>
                <a:gd name="T28" fmla="*/ 133 w 1969"/>
                <a:gd name="T29" fmla="*/ 2005 h 2386"/>
                <a:gd name="T30" fmla="*/ 101 w 1969"/>
                <a:gd name="T31" fmla="*/ 1998 h 2386"/>
                <a:gd name="T32" fmla="*/ 74 w 1969"/>
                <a:gd name="T33" fmla="*/ 1985 h 2386"/>
                <a:gd name="T34" fmla="*/ 50 w 1969"/>
                <a:gd name="T35" fmla="*/ 1967 h 2386"/>
                <a:gd name="T36" fmla="*/ 30 w 1969"/>
                <a:gd name="T37" fmla="*/ 1946 h 2386"/>
                <a:gd name="T38" fmla="*/ 14 w 1969"/>
                <a:gd name="T39" fmla="*/ 1922 h 2386"/>
                <a:gd name="T40" fmla="*/ 4 w 1969"/>
                <a:gd name="T41" fmla="*/ 1894 h 2386"/>
                <a:gd name="T42" fmla="*/ 0 w 1969"/>
                <a:gd name="T43" fmla="*/ 1866 h 2386"/>
                <a:gd name="T44" fmla="*/ 0 w 1969"/>
                <a:gd name="T45" fmla="*/ 1836 h 2386"/>
                <a:gd name="T46" fmla="*/ 6 w 1969"/>
                <a:gd name="T47" fmla="*/ 1807 h 2386"/>
                <a:gd name="T48" fmla="*/ 20 w 1969"/>
                <a:gd name="T49" fmla="*/ 1777 h 2386"/>
                <a:gd name="T50" fmla="*/ 1046 w 1969"/>
                <a:gd name="T51" fmla="*/ 0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9" h="2386">
                  <a:moveTo>
                    <a:pt x="1046" y="0"/>
                  </a:moveTo>
                  <a:lnTo>
                    <a:pt x="1969" y="532"/>
                  </a:lnTo>
                  <a:lnTo>
                    <a:pt x="942" y="2310"/>
                  </a:lnTo>
                  <a:lnTo>
                    <a:pt x="923" y="2335"/>
                  </a:lnTo>
                  <a:lnTo>
                    <a:pt x="901" y="2357"/>
                  </a:lnTo>
                  <a:lnTo>
                    <a:pt x="876" y="2371"/>
                  </a:lnTo>
                  <a:lnTo>
                    <a:pt x="848" y="2381"/>
                  </a:lnTo>
                  <a:lnTo>
                    <a:pt x="820" y="2386"/>
                  </a:lnTo>
                  <a:lnTo>
                    <a:pt x="790" y="2385"/>
                  </a:lnTo>
                  <a:lnTo>
                    <a:pt x="762" y="2378"/>
                  </a:lnTo>
                  <a:lnTo>
                    <a:pt x="734" y="2366"/>
                  </a:lnTo>
                  <a:lnTo>
                    <a:pt x="710" y="2349"/>
                  </a:lnTo>
                  <a:lnTo>
                    <a:pt x="689" y="2324"/>
                  </a:lnTo>
                  <a:lnTo>
                    <a:pt x="480" y="2046"/>
                  </a:lnTo>
                  <a:lnTo>
                    <a:pt x="133" y="2005"/>
                  </a:lnTo>
                  <a:lnTo>
                    <a:pt x="101" y="1998"/>
                  </a:lnTo>
                  <a:lnTo>
                    <a:pt x="74" y="1985"/>
                  </a:lnTo>
                  <a:lnTo>
                    <a:pt x="50" y="1967"/>
                  </a:lnTo>
                  <a:lnTo>
                    <a:pt x="30" y="1946"/>
                  </a:lnTo>
                  <a:lnTo>
                    <a:pt x="14" y="1922"/>
                  </a:lnTo>
                  <a:lnTo>
                    <a:pt x="4" y="1894"/>
                  </a:lnTo>
                  <a:lnTo>
                    <a:pt x="0" y="1866"/>
                  </a:lnTo>
                  <a:lnTo>
                    <a:pt x="0" y="1836"/>
                  </a:lnTo>
                  <a:lnTo>
                    <a:pt x="6" y="1807"/>
                  </a:lnTo>
                  <a:lnTo>
                    <a:pt x="20" y="1777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2751" y="2333"/>
              <a:ext cx="1230" cy="804"/>
            </a:xfrm>
            <a:custGeom>
              <a:avLst/>
              <a:gdLst>
                <a:gd name="T0" fmla="*/ 678 w 2459"/>
                <a:gd name="T1" fmla="*/ 0 h 1608"/>
                <a:gd name="T2" fmla="*/ 1781 w 2459"/>
                <a:gd name="T3" fmla="*/ 0 h 1608"/>
                <a:gd name="T4" fmla="*/ 2459 w 2459"/>
                <a:gd name="T5" fmla="*/ 1174 h 1608"/>
                <a:gd name="T6" fmla="*/ 2367 w 2459"/>
                <a:gd name="T7" fmla="*/ 1248 h 1608"/>
                <a:gd name="T8" fmla="*/ 2269 w 2459"/>
                <a:gd name="T9" fmla="*/ 1316 h 1608"/>
                <a:gd name="T10" fmla="*/ 2167 w 2459"/>
                <a:gd name="T11" fmla="*/ 1377 h 1608"/>
                <a:gd name="T12" fmla="*/ 2060 w 2459"/>
                <a:gd name="T13" fmla="*/ 1434 h 1608"/>
                <a:gd name="T14" fmla="*/ 1951 w 2459"/>
                <a:gd name="T15" fmla="*/ 1483 h 1608"/>
                <a:gd name="T16" fmla="*/ 1838 w 2459"/>
                <a:gd name="T17" fmla="*/ 1525 h 1608"/>
                <a:gd name="T18" fmla="*/ 1722 w 2459"/>
                <a:gd name="T19" fmla="*/ 1561 h 1608"/>
                <a:gd name="T20" fmla="*/ 1601 w 2459"/>
                <a:gd name="T21" fmla="*/ 1587 h 1608"/>
                <a:gd name="T22" fmla="*/ 1480 w 2459"/>
                <a:gd name="T23" fmla="*/ 1608 h 1608"/>
                <a:gd name="T24" fmla="*/ 1229 w 2459"/>
                <a:gd name="T25" fmla="*/ 1175 h 1608"/>
                <a:gd name="T26" fmla="*/ 979 w 2459"/>
                <a:gd name="T27" fmla="*/ 1608 h 1608"/>
                <a:gd name="T28" fmla="*/ 857 w 2459"/>
                <a:gd name="T29" fmla="*/ 1587 h 1608"/>
                <a:gd name="T30" fmla="*/ 737 w 2459"/>
                <a:gd name="T31" fmla="*/ 1561 h 1608"/>
                <a:gd name="T32" fmla="*/ 620 w 2459"/>
                <a:gd name="T33" fmla="*/ 1525 h 1608"/>
                <a:gd name="T34" fmla="*/ 508 w 2459"/>
                <a:gd name="T35" fmla="*/ 1483 h 1608"/>
                <a:gd name="T36" fmla="*/ 398 w 2459"/>
                <a:gd name="T37" fmla="*/ 1434 h 1608"/>
                <a:gd name="T38" fmla="*/ 291 w 2459"/>
                <a:gd name="T39" fmla="*/ 1377 h 1608"/>
                <a:gd name="T40" fmla="*/ 190 w 2459"/>
                <a:gd name="T41" fmla="*/ 1316 h 1608"/>
                <a:gd name="T42" fmla="*/ 92 w 2459"/>
                <a:gd name="T43" fmla="*/ 1248 h 1608"/>
                <a:gd name="T44" fmla="*/ 0 w 2459"/>
                <a:gd name="T45" fmla="*/ 1174 h 1608"/>
                <a:gd name="T46" fmla="*/ 678 w 2459"/>
                <a:gd name="T4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9" h="1608">
                  <a:moveTo>
                    <a:pt x="678" y="0"/>
                  </a:moveTo>
                  <a:lnTo>
                    <a:pt x="1781" y="0"/>
                  </a:lnTo>
                  <a:lnTo>
                    <a:pt x="2459" y="1174"/>
                  </a:lnTo>
                  <a:lnTo>
                    <a:pt x="2367" y="1248"/>
                  </a:lnTo>
                  <a:lnTo>
                    <a:pt x="2269" y="1316"/>
                  </a:lnTo>
                  <a:lnTo>
                    <a:pt x="2167" y="1377"/>
                  </a:lnTo>
                  <a:lnTo>
                    <a:pt x="2060" y="1434"/>
                  </a:lnTo>
                  <a:lnTo>
                    <a:pt x="1951" y="1483"/>
                  </a:lnTo>
                  <a:lnTo>
                    <a:pt x="1838" y="1525"/>
                  </a:lnTo>
                  <a:lnTo>
                    <a:pt x="1722" y="1561"/>
                  </a:lnTo>
                  <a:lnTo>
                    <a:pt x="1601" y="1587"/>
                  </a:lnTo>
                  <a:lnTo>
                    <a:pt x="1480" y="1608"/>
                  </a:lnTo>
                  <a:lnTo>
                    <a:pt x="1229" y="1175"/>
                  </a:lnTo>
                  <a:lnTo>
                    <a:pt x="979" y="1608"/>
                  </a:lnTo>
                  <a:lnTo>
                    <a:pt x="857" y="1587"/>
                  </a:lnTo>
                  <a:lnTo>
                    <a:pt x="737" y="1561"/>
                  </a:lnTo>
                  <a:lnTo>
                    <a:pt x="620" y="1525"/>
                  </a:lnTo>
                  <a:lnTo>
                    <a:pt x="508" y="1483"/>
                  </a:lnTo>
                  <a:lnTo>
                    <a:pt x="398" y="1434"/>
                  </a:lnTo>
                  <a:lnTo>
                    <a:pt x="291" y="1377"/>
                  </a:lnTo>
                  <a:lnTo>
                    <a:pt x="190" y="1316"/>
                  </a:lnTo>
                  <a:lnTo>
                    <a:pt x="92" y="1248"/>
                  </a:lnTo>
                  <a:lnTo>
                    <a:pt x="0" y="1174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845" y="2527"/>
              <a:ext cx="457" cy="735"/>
            </a:xfrm>
            <a:custGeom>
              <a:avLst/>
              <a:gdLst>
                <a:gd name="T0" fmla="*/ 838 w 914"/>
                <a:gd name="T1" fmla="*/ 0 h 1470"/>
                <a:gd name="T2" fmla="*/ 858 w 914"/>
                <a:gd name="T3" fmla="*/ 2 h 1470"/>
                <a:gd name="T4" fmla="*/ 876 w 914"/>
                <a:gd name="T5" fmla="*/ 10 h 1470"/>
                <a:gd name="T6" fmla="*/ 892 w 914"/>
                <a:gd name="T7" fmla="*/ 22 h 1470"/>
                <a:gd name="T8" fmla="*/ 904 w 914"/>
                <a:gd name="T9" fmla="*/ 38 h 1470"/>
                <a:gd name="T10" fmla="*/ 911 w 914"/>
                <a:gd name="T11" fmla="*/ 56 h 1470"/>
                <a:gd name="T12" fmla="*/ 914 w 914"/>
                <a:gd name="T13" fmla="*/ 76 h 1470"/>
                <a:gd name="T14" fmla="*/ 911 w 914"/>
                <a:gd name="T15" fmla="*/ 95 h 1470"/>
                <a:gd name="T16" fmla="*/ 904 w 914"/>
                <a:gd name="T17" fmla="*/ 113 h 1470"/>
                <a:gd name="T18" fmla="*/ 143 w 914"/>
                <a:gd name="T19" fmla="*/ 1432 h 1470"/>
                <a:gd name="T20" fmla="*/ 130 w 914"/>
                <a:gd name="T21" fmla="*/ 1448 h 1470"/>
                <a:gd name="T22" fmla="*/ 114 w 914"/>
                <a:gd name="T23" fmla="*/ 1460 h 1470"/>
                <a:gd name="T24" fmla="*/ 96 w 914"/>
                <a:gd name="T25" fmla="*/ 1467 h 1470"/>
                <a:gd name="T26" fmla="*/ 78 w 914"/>
                <a:gd name="T27" fmla="*/ 1470 h 1470"/>
                <a:gd name="T28" fmla="*/ 57 w 914"/>
                <a:gd name="T29" fmla="*/ 1468 h 1470"/>
                <a:gd name="T30" fmla="*/ 39 w 914"/>
                <a:gd name="T31" fmla="*/ 1460 h 1470"/>
                <a:gd name="T32" fmla="*/ 23 w 914"/>
                <a:gd name="T33" fmla="*/ 1447 h 1470"/>
                <a:gd name="T34" fmla="*/ 11 w 914"/>
                <a:gd name="T35" fmla="*/ 1432 h 1470"/>
                <a:gd name="T36" fmla="*/ 3 w 914"/>
                <a:gd name="T37" fmla="*/ 1413 h 1470"/>
                <a:gd name="T38" fmla="*/ 0 w 914"/>
                <a:gd name="T39" fmla="*/ 1395 h 1470"/>
                <a:gd name="T40" fmla="*/ 3 w 914"/>
                <a:gd name="T41" fmla="*/ 1375 h 1470"/>
                <a:gd name="T42" fmla="*/ 11 w 914"/>
                <a:gd name="T43" fmla="*/ 1356 h 1470"/>
                <a:gd name="T44" fmla="*/ 772 w 914"/>
                <a:gd name="T45" fmla="*/ 38 h 1470"/>
                <a:gd name="T46" fmla="*/ 784 w 914"/>
                <a:gd name="T47" fmla="*/ 21 h 1470"/>
                <a:gd name="T48" fmla="*/ 800 w 914"/>
                <a:gd name="T49" fmla="*/ 10 h 1470"/>
                <a:gd name="T50" fmla="*/ 819 w 914"/>
                <a:gd name="T51" fmla="*/ 2 h 1470"/>
                <a:gd name="T52" fmla="*/ 838 w 914"/>
                <a:gd name="T53" fmla="*/ 0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4" h="1470">
                  <a:moveTo>
                    <a:pt x="838" y="0"/>
                  </a:moveTo>
                  <a:lnTo>
                    <a:pt x="858" y="2"/>
                  </a:lnTo>
                  <a:lnTo>
                    <a:pt x="876" y="10"/>
                  </a:lnTo>
                  <a:lnTo>
                    <a:pt x="892" y="22"/>
                  </a:lnTo>
                  <a:lnTo>
                    <a:pt x="904" y="38"/>
                  </a:lnTo>
                  <a:lnTo>
                    <a:pt x="911" y="56"/>
                  </a:lnTo>
                  <a:lnTo>
                    <a:pt x="914" y="76"/>
                  </a:lnTo>
                  <a:lnTo>
                    <a:pt x="911" y="95"/>
                  </a:lnTo>
                  <a:lnTo>
                    <a:pt x="904" y="113"/>
                  </a:lnTo>
                  <a:lnTo>
                    <a:pt x="143" y="1432"/>
                  </a:lnTo>
                  <a:lnTo>
                    <a:pt x="130" y="1448"/>
                  </a:lnTo>
                  <a:lnTo>
                    <a:pt x="114" y="1460"/>
                  </a:lnTo>
                  <a:lnTo>
                    <a:pt x="96" y="1467"/>
                  </a:lnTo>
                  <a:lnTo>
                    <a:pt x="78" y="1470"/>
                  </a:lnTo>
                  <a:lnTo>
                    <a:pt x="57" y="1468"/>
                  </a:lnTo>
                  <a:lnTo>
                    <a:pt x="39" y="1460"/>
                  </a:lnTo>
                  <a:lnTo>
                    <a:pt x="23" y="1447"/>
                  </a:lnTo>
                  <a:lnTo>
                    <a:pt x="11" y="1432"/>
                  </a:lnTo>
                  <a:lnTo>
                    <a:pt x="3" y="1413"/>
                  </a:lnTo>
                  <a:lnTo>
                    <a:pt x="0" y="1395"/>
                  </a:lnTo>
                  <a:lnTo>
                    <a:pt x="3" y="1375"/>
                  </a:lnTo>
                  <a:lnTo>
                    <a:pt x="11" y="1356"/>
                  </a:lnTo>
                  <a:lnTo>
                    <a:pt x="772" y="38"/>
                  </a:lnTo>
                  <a:lnTo>
                    <a:pt x="784" y="21"/>
                  </a:lnTo>
                  <a:lnTo>
                    <a:pt x="800" y="10"/>
                  </a:lnTo>
                  <a:lnTo>
                    <a:pt x="819" y="2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2490" y="1319"/>
              <a:ext cx="1752" cy="1750"/>
            </a:xfrm>
            <a:custGeom>
              <a:avLst/>
              <a:gdLst>
                <a:gd name="T0" fmla="*/ 1872 w 3503"/>
                <a:gd name="T1" fmla="*/ 4 h 3500"/>
                <a:gd name="T2" fmla="*/ 2105 w 3503"/>
                <a:gd name="T3" fmla="*/ 36 h 3500"/>
                <a:gd name="T4" fmla="*/ 2327 w 3503"/>
                <a:gd name="T5" fmla="*/ 96 h 3500"/>
                <a:gd name="T6" fmla="*/ 2535 w 3503"/>
                <a:gd name="T7" fmla="*/ 185 h 3500"/>
                <a:gd name="T8" fmla="*/ 2731 w 3503"/>
                <a:gd name="T9" fmla="*/ 298 h 3500"/>
                <a:gd name="T10" fmla="*/ 2907 w 3503"/>
                <a:gd name="T11" fmla="*/ 436 h 3500"/>
                <a:gd name="T12" fmla="*/ 3067 w 3503"/>
                <a:gd name="T13" fmla="*/ 594 h 3500"/>
                <a:gd name="T14" fmla="*/ 3203 w 3503"/>
                <a:gd name="T15" fmla="*/ 772 h 3500"/>
                <a:gd name="T16" fmla="*/ 3317 w 3503"/>
                <a:gd name="T17" fmla="*/ 966 h 3500"/>
                <a:gd name="T18" fmla="*/ 3405 w 3503"/>
                <a:gd name="T19" fmla="*/ 1176 h 3500"/>
                <a:gd name="T20" fmla="*/ 3467 w 3503"/>
                <a:gd name="T21" fmla="*/ 1398 h 3500"/>
                <a:gd name="T22" fmla="*/ 3499 w 3503"/>
                <a:gd name="T23" fmla="*/ 1631 h 3500"/>
                <a:gd name="T24" fmla="*/ 3499 w 3503"/>
                <a:gd name="T25" fmla="*/ 1870 h 3500"/>
                <a:gd name="T26" fmla="*/ 3467 w 3503"/>
                <a:gd name="T27" fmla="*/ 2103 h 3500"/>
                <a:gd name="T28" fmla="*/ 3405 w 3503"/>
                <a:gd name="T29" fmla="*/ 2325 h 3500"/>
                <a:gd name="T30" fmla="*/ 3317 w 3503"/>
                <a:gd name="T31" fmla="*/ 2535 h 3500"/>
                <a:gd name="T32" fmla="*/ 3203 w 3503"/>
                <a:gd name="T33" fmla="*/ 2729 h 3500"/>
                <a:gd name="T34" fmla="*/ 3067 w 3503"/>
                <a:gd name="T35" fmla="*/ 2907 h 3500"/>
                <a:gd name="T36" fmla="*/ 2907 w 3503"/>
                <a:gd name="T37" fmla="*/ 3064 h 3500"/>
                <a:gd name="T38" fmla="*/ 2731 w 3503"/>
                <a:gd name="T39" fmla="*/ 3202 h 3500"/>
                <a:gd name="T40" fmla="*/ 2535 w 3503"/>
                <a:gd name="T41" fmla="*/ 3316 h 3500"/>
                <a:gd name="T42" fmla="*/ 2327 w 3503"/>
                <a:gd name="T43" fmla="*/ 3404 h 3500"/>
                <a:gd name="T44" fmla="*/ 2105 w 3503"/>
                <a:gd name="T45" fmla="*/ 3466 h 3500"/>
                <a:gd name="T46" fmla="*/ 1872 w 3503"/>
                <a:gd name="T47" fmla="*/ 3496 h 3500"/>
                <a:gd name="T48" fmla="*/ 1631 w 3503"/>
                <a:gd name="T49" fmla="*/ 3496 h 3500"/>
                <a:gd name="T50" fmla="*/ 1398 w 3503"/>
                <a:gd name="T51" fmla="*/ 3466 h 3500"/>
                <a:gd name="T52" fmla="*/ 1176 w 3503"/>
                <a:gd name="T53" fmla="*/ 3404 h 3500"/>
                <a:gd name="T54" fmla="*/ 967 w 3503"/>
                <a:gd name="T55" fmla="*/ 3316 h 3500"/>
                <a:gd name="T56" fmla="*/ 772 w 3503"/>
                <a:gd name="T57" fmla="*/ 3202 h 3500"/>
                <a:gd name="T58" fmla="*/ 595 w 3503"/>
                <a:gd name="T59" fmla="*/ 3064 h 3500"/>
                <a:gd name="T60" fmla="*/ 436 w 3503"/>
                <a:gd name="T61" fmla="*/ 2907 h 3500"/>
                <a:gd name="T62" fmla="*/ 299 w 3503"/>
                <a:gd name="T63" fmla="*/ 2729 h 3500"/>
                <a:gd name="T64" fmla="*/ 186 w 3503"/>
                <a:gd name="T65" fmla="*/ 2535 h 3500"/>
                <a:gd name="T66" fmla="*/ 97 w 3503"/>
                <a:gd name="T67" fmla="*/ 2325 h 3500"/>
                <a:gd name="T68" fmla="*/ 36 w 3503"/>
                <a:gd name="T69" fmla="*/ 2103 h 3500"/>
                <a:gd name="T70" fmla="*/ 4 w 3503"/>
                <a:gd name="T71" fmla="*/ 1870 h 3500"/>
                <a:gd name="T72" fmla="*/ 4 w 3503"/>
                <a:gd name="T73" fmla="*/ 1631 h 3500"/>
                <a:gd name="T74" fmla="*/ 36 w 3503"/>
                <a:gd name="T75" fmla="*/ 1398 h 3500"/>
                <a:gd name="T76" fmla="*/ 97 w 3503"/>
                <a:gd name="T77" fmla="*/ 1176 h 3500"/>
                <a:gd name="T78" fmla="*/ 186 w 3503"/>
                <a:gd name="T79" fmla="*/ 966 h 3500"/>
                <a:gd name="T80" fmla="*/ 299 w 3503"/>
                <a:gd name="T81" fmla="*/ 772 h 3500"/>
                <a:gd name="T82" fmla="*/ 436 w 3503"/>
                <a:gd name="T83" fmla="*/ 594 h 3500"/>
                <a:gd name="T84" fmla="*/ 595 w 3503"/>
                <a:gd name="T85" fmla="*/ 436 h 3500"/>
                <a:gd name="T86" fmla="*/ 772 w 3503"/>
                <a:gd name="T87" fmla="*/ 298 h 3500"/>
                <a:gd name="T88" fmla="*/ 967 w 3503"/>
                <a:gd name="T89" fmla="*/ 185 h 3500"/>
                <a:gd name="T90" fmla="*/ 1176 w 3503"/>
                <a:gd name="T91" fmla="*/ 96 h 3500"/>
                <a:gd name="T92" fmla="*/ 1398 w 3503"/>
                <a:gd name="T93" fmla="*/ 36 h 3500"/>
                <a:gd name="T94" fmla="*/ 1631 w 3503"/>
                <a:gd name="T95" fmla="*/ 4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03" h="3500">
                  <a:moveTo>
                    <a:pt x="1751" y="0"/>
                  </a:moveTo>
                  <a:lnTo>
                    <a:pt x="1872" y="4"/>
                  </a:lnTo>
                  <a:lnTo>
                    <a:pt x="1990" y="16"/>
                  </a:lnTo>
                  <a:lnTo>
                    <a:pt x="2105" y="36"/>
                  </a:lnTo>
                  <a:lnTo>
                    <a:pt x="2217" y="63"/>
                  </a:lnTo>
                  <a:lnTo>
                    <a:pt x="2327" y="96"/>
                  </a:lnTo>
                  <a:lnTo>
                    <a:pt x="2432" y="138"/>
                  </a:lnTo>
                  <a:lnTo>
                    <a:pt x="2535" y="185"/>
                  </a:lnTo>
                  <a:lnTo>
                    <a:pt x="2635" y="239"/>
                  </a:lnTo>
                  <a:lnTo>
                    <a:pt x="2731" y="298"/>
                  </a:lnTo>
                  <a:lnTo>
                    <a:pt x="2822" y="365"/>
                  </a:lnTo>
                  <a:lnTo>
                    <a:pt x="2907" y="436"/>
                  </a:lnTo>
                  <a:lnTo>
                    <a:pt x="2989" y="512"/>
                  </a:lnTo>
                  <a:lnTo>
                    <a:pt x="3067" y="594"/>
                  </a:lnTo>
                  <a:lnTo>
                    <a:pt x="3138" y="681"/>
                  </a:lnTo>
                  <a:lnTo>
                    <a:pt x="3203" y="772"/>
                  </a:lnTo>
                  <a:lnTo>
                    <a:pt x="3263" y="867"/>
                  </a:lnTo>
                  <a:lnTo>
                    <a:pt x="3317" y="966"/>
                  </a:lnTo>
                  <a:lnTo>
                    <a:pt x="3365" y="1069"/>
                  </a:lnTo>
                  <a:lnTo>
                    <a:pt x="3405" y="1176"/>
                  </a:lnTo>
                  <a:lnTo>
                    <a:pt x="3440" y="1285"/>
                  </a:lnTo>
                  <a:lnTo>
                    <a:pt x="3467" y="1398"/>
                  </a:lnTo>
                  <a:lnTo>
                    <a:pt x="3487" y="1513"/>
                  </a:lnTo>
                  <a:lnTo>
                    <a:pt x="3499" y="1631"/>
                  </a:lnTo>
                  <a:lnTo>
                    <a:pt x="3503" y="1751"/>
                  </a:lnTo>
                  <a:lnTo>
                    <a:pt x="3499" y="1870"/>
                  </a:lnTo>
                  <a:lnTo>
                    <a:pt x="3487" y="1988"/>
                  </a:lnTo>
                  <a:lnTo>
                    <a:pt x="3467" y="2103"/>
                  </a:lnTo>
                  <a:lnTo>
                    <a:pt x="3440" y="2216"/>
                  </a:lnTo>
                  <a:lnTo>
                    <a:pt x="3405" y="2325"/>
                  </a:lnTo>
                  <a:lnTo>
                    <a:pt x="3365" y="2432"/>
                  </a:lnTo>
                  <a:lnTo>
                    <a:pt x="3317" y="2535"/>
                  </a:lnTo>
                  <a:lnTo>
                    <a:pt x="3263" y="2634"/>
                  </a:lnTo>
                  <a:lnTo>
                    <a:pt x="3203" y="2729"/>
                  </a:lnTo>
                  <a:lnTo>
                    <a:pt x="3138" y="2820"/>
                  </a:lnTo>
                  <a:lnTo>
                    <a:pt x="3067" y="2907"/>
                  </a:lnTo>
                  <a:lnTo>
                    <a:pt x="2989" y="2988"/>
                  </a:lnTo>
                  <a:lnTo>
                    <a:pt x="2907" y="3064"/>
                  </a:lnTo>
                  <a:lnTo>
                    <a:pt x="2822" y="3137"/>
                  </a:lnTo>
                  <a:lnTo>
                    <a:pt x="2731" y="3202"/>
                  </a:lnTo>
                  <a:lnTo>
                    <a:pt x="2635" y="3262"/>
                  </a:lnTo>
                  <a:lnTo>
                    <a:pt x="2535" y="3316"/>
                  </a:lnTo>
                  <a:lnTo>
                    <a:pt x="2432" y="3363"/>
                  </a:lnTo>
                  <a:lnTo>
                    <a:pt x="2327" y="3404"/>
                  </a:lnTo>
                  <a:lnTo>
                    <a:pt x="2217" y="3438"/>
                  </a:lnTo>
                  <a:lnTo>
                    <a:pt x="2105" y="3466"/>
                  </a:lnTo>
                  <a:lnTo>
                    <a:pt x="1990" y="3484"/>
                  </a:lnTo>
                  <a:lnTo>
                    <a:pt x="1872" y="3496"/>
                  </a:lnTo>
                  <a:lnTo>
                    <a:pt x="1751" y="3500"/>
                  </a:lnTo>
                  <a:lnTo>
                    <a:pt x="1631" y="3496"/>
                  </a:lnTo>
                  <a:lnTo>
                    <a:pt x="1513" y="3484"/>
                  </a:lnTo>
                  <a:lnTo>
                    <a:pt x="1398" y="3466"/>
                  </a:lnTo>
                  <a:lnTo>
                    <a:pt x="1286" y="3438"/>
                  </a:lnTo>
                  <a:lnTo>
                    <a:pt x="1176" y="3404"/>
                  </a:lnTo>
                  <a:lnTo>
                    <a:pt x="1070" y="3363"/>
                  </a:lnTo>
                  <a:lnTo>
                    <a:pt x="967" y="3316"/>
                  </a:lnTo>
                  <a:lnTo>
                    <a:pt x="868" y="3262"/>
                  </a:lnTo>
                  <a:lnTo>
                    <a:pt x="772" y="3202"/>
                  </a:lnTo>
                  <a:lnTo>
                    <a:pt x="681" y="3137"/>
                  </a:lnTo>
                  <a:lnTo>
                    <a:pt x="595" y="3064"/>
                  </a:lnTo>
                  <a:lnTo>
                    <a:pt x="514" y="2988"/>
                  </a:lnTo>
                  <a:lnTo>
                    <a:pt x="436" y="2907"/>
                  </a:lnTo>
                  <a:lnTo>
                    <a:pt x="365" y="2820"/>
                  </a:lnTo>
                  <a:lnTo>
                    <a:pt x="299" y="2729"/>
                  </a:lnTo>
                  <a:lnTo>
                    <a:pt x="239" y="2634"/>
                  </a:lnTo>
                  <a:lnTo>
                    <a:pt x="186" y="2535"/>
                  </a:lnTo>
                  <a:lnTo>
                    <a:pt x="137" y="2432"/>
                  </a:lnTo>
                  <a:lnTo>
                    <a:pt x="97" y="2325"/>
                  </a:lnTo>
                  <a:lnTo>
                    <a:pt x="63" y="2216"/>
                  </a:lnTo>
                  <a:lnTo>
                    <a:pt x="36" y="2103"/>
                  </a:lnTo>
                  <a:lnTo>
                    <a:pt x="16" y="1988"/>
                  </a:lnTo>
                  <a:lnTo>
                    <a:pt x="4" y="1870"/>
                  </a:lnTo>
                  <a:lnTo>
                    <a:pt x="0" y="1751"/>
                  </a:lnTo>
                  <a:lnTo>
                    <a:pt x="4" y="1631"/>
                  </a:lnTo>
                  <a:lnTo>
                    <a:pt x="16" y="1513"/>
                  </a:lnTo>
                  <a:lnTo>
                    <a:pt x="36" y="1398"/>
                  </a:lnTo>
                  <a:lnTo>
                    <a:pt x="63" y="1285"/>
                  </a:lnTo>
                  <a:lnTo>
                    <a:pt x="97" y="1176"/>
                  </a:lnTo>
                  <a:lnTo>
                    <a:pt x="137" y="1069"/>
                  </a:lnTo>
                  <a:lnTo>
                    <a:pt x="186" y="966"/>
                  </a:lnTo>
                  <a:lnTo>
                    <a:pt x="239" y="867"/>
                  </a:lnTo>
                  <a:lnTo>
                    <a:pt x="299" y="772"/>
                  </a:lnTo>
                  <a:lnTo>
                    <a:pt x="365" y="681"/>
                  </a:lnTo>
                  <a:lnTo>
                    <a:pt x="436" y="594"/>
                  </a:lnTo>
                  <a:lnTo>
                    <a:pt x="514" y="512"/>
                  </a:lnTo>
                  <a:lnTo>
                    <a:pt x="595" y="436"/>
                  </a:lnTo>
                  <a:lnTo>
                    <a:pt x="681" y="365"/>
                  </a:lnTo>
                  <a:lnTo>
                    <a:pt x="772" y="298"/>
                  </a:lnTo>
                  <a:lnTo>
                    <a:pt x="868" y="239"/>
                  </a:lnTo>
                  <a:lnTo>
                    <a:pt x="967" y="185"/>
                  </a:lnTo>
                  <a:lnTo>
                    <a:pt x="1070" y="138"/>
                  </a:lnTo>
                  <a:lnTo>
                    <a:pt x="1176" y="96"/>
                  </a:lnTo>
                  <a:lnTo>
                    <a:pt x="1286" y="63"/>
                  </a:lnTo>
                  <a:lnTo>
                    <a:pt x="1398" y="36"/>
                  </a:lnTo>
                  <a:lnTo>
                    <a:pt x="1513" y="16"/>
                  </a:lnTo>
                  <a:lnTo>
                    <a:pt x="1631" y="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2490" y="1381"/>
              <a:ext cx="1647" cy="1688"/>
            </a:xfrm>
            <a:custGeom>
              <a:avLst/>
              <a:gdLst>
                <a:gd name="T0" fmla="*/ 1046 w 3293"/>
                <a:gd name="T1" fmla="*/ 86 h 3377"/>
                <a:gd name="T2" fmla="*/ 938 w 3293"/>
                <a:gd name="T3" fmla="*/ 272 h 3377"/>
                <a:gd name="T4" fmla="*/ 853 w 3293"/>
                <a:gd name="T5" fmla="*/ 471 h 3377"/>
                <a:gd name="T6" fmla="*/ 796 w 3293"/>
                <a:gd name="T7" fmla="*/ 682 h 3377"/>
                <a:gd name="T8" fmla="*/ 765 w 3293"/>
                <a:gd name="T9" fmla="*/ 904 h 3377"/>
                <a:gd name="T10" fmla="*/ 765 w 3293"/>
                <a:gd name="T11" fmla="*/ 1138 h 3377"/>
                <a:gd name="T12" fmla="*/ 799 w 3293"/>
                <a:gd name="T13" fmla="*/ 1370 h 3377"/>
                <a:gd name="T14" fmla="*/ 861 w 3293"/>
                <a:gd name="T15" fmla="*/ 1590 h 3377"/>
                <a:gd name="T16" fmla="*/ 954 w 3293"/>
                <a:gd name="T17" fmla="*/ 1798 h 3377"/>
                <a:gd name="T18" fmla="*/ 1072 w 3293"/>
                <a:gd name="T19" fmla="*/ 1989 h 3377"/>
                <a:gd name="T20" fmla="*/ 1213 w 3293"/>
                <a:gd name="T21" fmla="*/ 2163 h 3377"/>
                <a:gd name="T22" fmla="*/ 1377 w 3293"/>
                <a:gd name="T23" fmla="*/ 2315 h 3377"/>
                <a:gd name="T24" fmla="*/ 1559 w 3293"/>
                <a:gd name="T25" fmla="*/ 2445 h 3377"/>
                <a:gd name="T26" fmla="*/ 1758 w 3293"/>
                <a:gd name="T27" fmla="*/ 2549 h 3377"/>
                <a:gd name="T28" fmla="*/ 1973 w 3293"/>
                <a:gd name="T29" fmla="*/ 2628 h 3377"/>
                <a:gd name="T30" fmla="*/ 2200 w 3293"/>
                <a:gd name="T31" fmla="*/ 2677 h 3377"/>
                <a:gd name="T32" fmla="*/ 2436 w 3293"/>
                <a:gd name="T33" fmla="*/ 2693 h 3377"/>
                <a:gd name="T34" fmla="*/ 2668 w 3293"/>
                <a:gd name="T35" fmla="*/ 2677 h 3377"/>
                <a:gd name="T36" fmla="*/ 2889 w 3293"/>
                <a:gd name="T37" fmla="*/ 2631 h 3377"/>
                <a:gd name="T38" fmla="*/ 3098 w 3293"/>
                <a:gd name="T39" fmla="*/ 2558 h 3377"/>
                <a:gd name="T40" fmla="*/ 3293 w 3293"/>
                <a:gd name="T41" fmla="*/ 2457 h 3377"/>
                <a:gd name="T42" fmla="*/ 3178 w 3293"/>
                <a:gd name="T43" fmla="*/ 2643 h 3377"/>
                <a:gd name="T44" fmla="*/ 3040 w 3293"/>
                <a:gd name="T45" fmla="*/ 2812 h 3377"/>
                <a:gd name="T46" fmla="*/ 2883 w 3293"/>
                <a:gd name="T47" fmla="*/ 2963 h 3377"/>
                <a:gd name="T48" fmla="*/ 2708 w 3293"/>
                <a:gd name="T49" fmla="*/ 3094 h 3377"/>
                <a:gd name="T50" fmla="*/ 2517 w 3293"/>
                <a:gd name="T51" fmla="*/ 3202 h 3377"/>
                <a:gd name="T52" fmla="*/ 2312 w 3293"/>
                <a:gd name="T53" fmla="*/ 3286 h 3377"/>
                <a:gd name="T54" fmla="*/ 2095 w 3293"/>
                <a:gd name="T55" fmla="*/ 3344 h 3377"/>
                <a:gd name="T56" fmla="*/ 1868 w 3293"/>
                <a:gd name="T57" fmla="*/ 3373 h 3377"/>
                <a:gd name="T58" fmla="*/ 1631 w 3293"/>
                <a:gd name="T59" fmla="*/ 3373 h 3377"/>
                <a:gd name="T60" fmla="*/ 1398 w 3293"/>
                <a:gd name="T61" fmla="*/ 3343 h 3377"/>
                <a:gd name="T62" fmla="*/ 1176 w 3293"/>
                <a:gd name="T63" fmla="*/ 3281 h 3377"/>
                <a:gd name="T64" fmla="*/ 967 w 3293"/>
                <a:gd name="T65" fmla="*/ 3193 h 3377"/>
                <a:gd name="T66" fmla="*/ 772 w 3293"/>
                <a:gd name="T67" fmla="*/ 3079 h 3377"/>
                <a:gd name="T68" fmla="*/ 595 w 3293"/>
                <a:gd name="T69" fmla="*/ 2941 h 3377"/>
                <a:gd name="T70" fmla="*/ 436 w 3293"/>
                <a:gd name="T71" fmla="*/ 2784 h 3377"/>
                <a:gd name="T72" fmla="*/ 299 w 3293"/>
                <a:gd name="T73" fmla="*/ 2606 h 3377"/>
                <a:gd name="T74" fmla="*/ 186 w 3293"/>
                <a:gd name="T75" fmla="*/ 2412 h 3377"/>
                <a:gd name="T76" fmla="*/ 97 w 3293"/>
                <a:gd name="T77" fmla="*/ 2202 h 3377"/>
                <a:gd name="T78" fmla="*/ 36 w 3293"/>
                <a:gd name="T79" fmla="*/ 1980 h 3377"/>
                <a:gd name="T80" fmla="*/ 4 w 3293"/>
                <a:gd name="T81" fmla="*/ 1747 h 3377"/>
                <a:gd name="T82" fmla="*/ 5 w 3293"/>
                <a:gd name="T83" fmla="*/ 1505 h 3377"/>
                <a:gd name="T84" fmla="*/ 37 w 3293"/>
                <a:gd name="T85" fmla="*/ 1268 h 3377"/>
                <a:gd name="T86" fmla="*/ 100 w 3293"/>
                <a:gd name="T87" fmla="*/ 1042 h 3377"/>
                <a:gd name="T88" fmla="*/ 192 w 3293"/>
                <a:gd name="T89" fmla="*/ 829 h 3377"/>
                <a:gd name="T90" fmla="*/ 311 w 3293"/>
                <a:gd name="T91" fmla="*/ 633 h 3377"/>
                <a:gd name="T92" fmla="*/ 453 w 3293"/>
                <a:gd name="T93" fmla="*/ 453 h 3377"/>
                <a:gd name="T94" fmla="*/ 617 w 3293"/>
                <a:gd name="T95" fmla="*/ 294 h 3377"/>
                <a:gd name="T96" fmla="*/ 801 w 3293"/>
                <a:gd name="T97" fmla="*/ 158 h 3377"/>
                <a:gd name="T98" fmla="*/ 1002 w 3293"/>
                <a:gd name="T99" fmla="*/ 46 h 3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3" h="3377">
                  <a:moveTo>
                    <a:pt x="1108" y="0"/>
                  </a:moveTo>
                  <a:lnTo>
                    <a:pt x="1046" y="86"/>
                  </a:lnTo>
                  <a:lnTo>
                    <a:pt x="989" y="177"/>
                  </a:lnTo>
                  <a:lnTo>
                    <a:pt x="938" y="272"/>
                  </a:lnTo>
                  <a:lnTo>
                    <a:pt x="892" y="369"/>
                  </a:lnTo>
                  <a:lnTo>
                    <a:pt x="853" y="471"/>
                  </a:lnTo>
                  <a:lnTo>
                    <a:pt x="821" y="575"/>
                  </a:lnTo>
                  <a:lnTo>
                    <a:pt x="796" y="682"/>
                  </a:lnTo>
                  <a:lnTo>
                    <a:pt x="777" y="792"/>
                  </a:lnTo>
                  <a:lnTo>
                    <a:pt x="765" y="904"/>
                  </a:lnTo>
                  <a:lnTo>
                    <a:pt x="761" y="1018"/>
                  </a:lnTo>
                  <a:lnTo>
                    <a:pt x="765" y="1138"/>
                  </a:lnTo>
                  <a:lnTo>
                    <a:pt x="778" y="1256"/>
                  </a:lnTo>
                  <a:lnTo>
                    <a:pt x="799" y="1370"/>
                  </a:lnTo>
                  <a:lnTo>
                    <a:pt x="827" y="1482"/>
                  </a:lnTo>
                  <a:lnTo>
                    <a:pt x="861" y="1590"/>
                  </a:lnTo>
                  <a:lnTo>
                    <a:pt x="904" y="1696"/>
                  </a:lnTo>
                  <a:lnTo>
                    <a:pt x="954" y="1798"/>
                  </a:lnTo>
                  <a:lnTo>
                    <a:pt x="1010" y="1895"/>
                  </a:lnTo>
                  <a:lnTo>
                    <a:pt x="1072" y="1989"/>
                  </a:lnTo>
                  <a:lnTo>
                    <a:pt x="1140" y="2079"/>
                  </a:lnTo>
                  <a:lnTo>
                    <a:pt x="1213" y="2163"/>
                  </a:lnTo>
                  <a:lnTo>
                    <a:pt x="1292" y="2242"/>
                  </a:lnTo>
                  <a:lnTo>
                    <a:pt x="1377" y="2315"/>
                  </a:lnTo>
                  <a:lnTo>
                    <a:pt x="1465" y="2382"/>
                  </a:lnTo>
                  <a:lnTo>
                    <a:pt x="1559" y="2445"/>
                  </a:lnTo>
                  <a:lnTo>
                    <a:pt x="1656" y="2501"/>
                  </a:lnTo>
                  <a:lnTo>
                    <a:pt x="1758" y="2549"/>
                  </a:lnTo>
                  <a:lnTo>
                    <a:pt x="1864" y="2592"/>
                  </a:lnTo>
                  <a:lnTo>
                    <a:pt x="1973" y="2628"/>
                  </a:lnTo>
                  <a:lnTo>
                    <a:pt x="2085" y="2656"/>
                  </a:lnTo>
                  <a:lnTo>
                    <a:pt x="2200" y="2677"/>
                  </a:lnTo>
                  <a:lnTo>
                    <a:pt x="2317" y="2689"/>
                  </a:lnTo>
                  <a:lnTo>
                    <a:pt x="2436" y="2693"/>
                  </a:lnTo>
                  <a:lnTo>
                    <a:pt x="2553" y="2689"/>
                  </a:lnTo>
                  <a:lnTo>
                    <a:pt x="2668" y="2677"/>
                  </a:lnTo>
                  <a:lnTo>
                    <a:pt x="2779" y="2658"/>
                  </a:lnTo>
                  <a:lnTo>
                    <a:pt x="2889" y="2631"/>
                  </a:lnTo>
                  <a:lnTo>
                    <a:pt x="2994" y="2598"/>
                  </a:lnTo>
                  <a:lnTo>
                    <a:pt x="3098" y="2558"/>
                  </a:lnTo>
                  <a:lnTo>
                    <a:pt x="3198" y="2511"/>
                  </a:lnTo>
                  <a:lnTo>
                    <a:pt x="3293" y="2457"/>
                  </a:lnTo>
                  <a:lnTo>
                    <a:pt x="3238" y="2552"/>
                  </a:lnTo>
                  <a:lnTo>
                    <a:pt x="3178" y="2643"/>
                  </a:lnTo>
                  <a:lnTo>
                    <a:pt x="3111" y="2730"/>
                  </a:lnTo>
                  <a:lnTo>
                    <a:pt x="3040" y="2812"/>
                  </a:lnTo>
                  <a:lnTo>
                    <a:pt x="2964" y="2891"/>
                  </a:lnTo>
                  <a:lnTo>
                    <a:pt x="2883" y="2963"/>
                  </a:lnTo>
                  <a:lnTo>
                    <a:pt x="2798" y="3031"/>
                  </a:lnTo>
                  <a:lnTo>
                    <a:pt x="2708" y="3094"/>
                  </a:lnTo>
                  <a:lnTo>
                    <a:pt x="2614" y="3151"/>
                  </a:lnTo>
                  <a:lnTo>
                    <a:pt x="2517" y="3202"/>
                  </a:lnTo>
                  <a:lnTo>
                    <a:pt x="2416" y="3248"/>
                  </a:lnTo>
                  <a:lnTo>
                    <a:pt x="2312" y="3286"/>
                  </a:lnTo>
                  <a:lnTo>
                    <a:pt x="2205" y="3319"/>
                  </a:lnTo>
                  <a:lnTo>
                    <a:pt x="2095" y="3344"/>
                  </a:lnTo>
                  <a:lnTo>
                    <a:pt x="1983" y="3363"/>
                  </a:lnTo>
                  <a:lnTo>
                    <a:pt x="1868" y="3373"/>
                  </a:lnTo>
                  <a:lnTo>
                    <a:pt x="1751" y="3377"/>
                  </a:lnTo>
                  <a:lnTo>
                    <a:pt x="1631" y="3373"/>
                  </a:lnTo>
                  <a:lnTo>
                    <a:pt x="1513" y="3361"/>
                  </a:lnTo>
                  <a:lnTo>
                    <a:pt x="1398" y="3343"/>
                  </a:lnTo>
                  <a:lnTo>
                    <a:pt x="1286" y="3315"/>
                  </a:lnTo>
                  <a:lnTo>
                    <a:pt x="1176" y="3281"/>
                  </a:lnTo>
                  <a:lnTo>
                    <a:pt x="1070" y="3240"/>
                  </a:lnTo>
                  <a:lnTo>
                    <a:pt x="967" y="3193"/>
                  </a:lnTo>
                  <a:lnTo>
                    <a:pt x="868" y="3139"/>
                  </a:lnTo>
                  <a:lnTo>
                    <a:pt x="772" y="3079"/>
                  </a:lnTo>
                  <a:lnTo>
                    <a:pt x="681" y="3014"/>
                  </a:lnTo>
                  <a:lnTo>
                    <a:pt x="595" y="2941"/>
                  </a:lnTo>
                  <a:lnTo>
                    <a:pt x="514" y="2865"/>
                  </a:lnTo>
                  <a:lnTo>
                    <a:pt x="436" y="2784"/>
                  </a:lnTo>
                  <a:lnTo>
                    <a:pt x="365" y="2697"/>
                  </a:lnTo>
                  <a:lnTo>
                    <a:pt x="299" y="2606"/>
                  </a:lnTo>
                  <a:lnTo>
                    <a:pt x="239" y="2511"/>
                  </a:lnTo>
                  <a:lnTo>
                    <a:pt x="186" y="2412"/>
                  </a:lnTo>
                  <a:lnTo>
                    <a:pt x="137" y="2309"/>
                  </a:lnTo>
                  <a:lnTo>
                    <a:pt x="97" y="2202"/>
                  </a:lnTo>
                  <a:lnTo>
                    <a:pt x="63" y="2093"/>
                  </a:lnTo>
                  <a:lnTo>
                    <a:pt x="36" y="1980"/>
                  </a:lnTo>
                  <a:lnTo>
                    <a:pt x="16" y="1865"/>
                  </a:lnTo>
                  <a:lnTo>
                    <a:pt x="4" y="1747"/>
                  </a:lnTo>
                  <a:lnTo>
                    <a:pt x="0" y="1628"/>
                  </a:lnTo>
                  <a:lnTo>
                    <a:pt x="5" y="1505"/>
                  </a:lnTo>
                  <a:lnTo>
                    <a:pt x="17" y="1386"/>
                  </a:lnTo>
                  <a:lnTo>
                    <a:pt x="37" y="1268"/>
                  </a:lnTo>
                  <a:lnTo>
                    <a:pt x="65" y="1153"/>
                  </a:lnTo>
                  <a:lnTo>
                    <a:pt x="100" y="1042"/>
                  </a:lnTo>
                  <a:lnTo>
                    <a:pt x="143" y="934"/>
                  </a:lnTo>
                  <a:lnTo>
                    <a:pt x="192" y="829"/>
                  </a:lnTo>
                  <a:lnTo>
                    <a:pt x="249" y="729"/>
                  </a:lnTo>
                  <a:lnTo>
                    <a:pt x="311" y="633"/>
                  </a:lnTo>
                  <a:lnTo>
                    <a:pt x="380" y="540"/>
                  </a:lnTo>
                  <a:lnTo>
                    <a:pt x="453" y="453"/>
                  </a:lnTo>
                  <a:lnTo>
                    <a:pt x="532" y="371"/>
                  </a:lnTo>
                  <a:lnTo>
                    <a:pt x="617" y="294"/>
                  </a:lnTo>
                  <a:lnTo>
                    <a:pt x="706" y="223"/>
                  </a:lnTo>
                  <a:lnTo>
                    <a:pt x="801" y="158"/>
                  </a:lnTo>
                  <a:lnTo>
                    <a:pt x="899" y="99"/>
                  </a:lnTo>
                  <a:lnTo>
                    <a:pt x="1002" y="46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rgbClr val="00B0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567" y="1395"/>
              <a:ext cx="1599" cy="1598"/>
            </a:xfrm>
            <a:custGeom>
              <a:avLst/>
              <a:gdLst>
                <a:gd name="T0" fmla="*/ 1385 w 3198"/>
                <a:gd name="T1" fmla="*/ 168 h 3196"/>
                <a:gd name="T2" fmla="*/ 1084 w 3198"/>
                <a:gd name="T3" fmla="*/ 247 h 3196"/>
                <a:gd name="T4" fmla="*/ 812 w 3198"/>
                <a:gd name="T5" fmla="*/ 386 h 3196"/>
                <a:gd name="T6" fmla="*/ 577 w 3198"/>
                <a:gd name="T7" fmla="*/ 577 h 3196"/>
                <a:gd name="T8" fmla="*/ 386 w 3198"/>
                <a:gd name="T9" fmla="*/ 811 h 3196"/>
                <a:gd name="T10" fmla="*/ 248 w 3198"/>
                <a:gd name="T11" fmla="*/ 1084 h 3196"/>
                <a:gd name="T12" fmla="*/ 169 w 3198"/>
                <a:gd name="T13" fmla="*/ 1385 h 3196"/>
                <a:gd name="T14" fmla="*/ 157 w 3198"/>
                <a:gd name="T15" fmla="*/ 1706 h 3196"/>
                <a:gd name="T16" fmla="*/ 214 w 3198"/>
                <a:gd name="T17" fmla="*/ 2015 h 3196"/>
                <a:gd name="T18" fmla="*/ 333 w 3198"/>
                <a:gd name="T19" fmla="*/ 2298 h 3196"/>
                <a:gd name="T20" fmla="*/ 507 w 3198"/>
                <a:gd name="T21" fmla="*/ 2546 h 3196"/>
                <a:gd name="T22" fmla="*/ 730 w 3198"/>
                <a:gd name="T23" fmla="*/ 2753 h 3196"/>
                <a:gd name="T24" fmla="*/ 990 w 3198"/>
                <a:gd name="T25" fmla="*/ 2910 h 3196"/>
                <a:gd name="T26" fmla="*/ 1282 w 3198"/>
                <a:gd name="T27" fmla="*/ 3010 h 3196"/>
                <a:gd name="T28" fmla="*/ 1599 w 3198"/>
                <a:gd name="T29" fmla="*/ 3045 h 3196"/>
                <a:gd name="T30" fmla="*/ 1916 w 3198"/>
                <a:gd name="T31" fmla="*/ 3010 h 3196"/>
                <a:gd name="T32" fmla="*/ 2208 w 3198"/>
                <a:gd name="T33" fmla="*/ 2910 h 3196"/>
                <a:gd name="T34" fmla="*/ 2469 w 3198"/>
                <a:gd name="T35" fmla="*/ 2753 h 3196"/>
                <a:gd name="T36" fmla="*/ 2691 w 3198"/>
                <a:gd name="T37" fmla="*/ 2546 h 3196"/>
                <a:gd name="T38" fmla="*/ 2865 w 3198"/>
                <a:gd name="T39" fmla="*/ 2298 h 3196"/>
                <a:gd name="T40" fmla="*/ 2984 w 3198"/>
                <a:gd name="T41" fmla="*/ 2015 h 3196"/>
                <a:gd name="T42" fmla="*/ 3042 w 3198"/>
                <a:gd name="T43" fmla="*/ 1706 h 3196"/>
                <a:gd name="T44" fmla="*/ 3030 w 3198"/>
                <a:gd name="T45" fmla="*/ 1385 h 3196"/>
                <a:gd name="T46" fmla="*/ 2951 w 3198"/>
                <a:gd name="T47" fmla="*/ 1084 h 3196"/>
                <a:gd name="T48" fmla="*/ 2813 w 3198"/>
                <a:gd name="T49" fmla="*/ 811 h 3196"/>
                <a:gd name="T50" fmla="*/ 2622 w 3198"/>
                <a:gd name="T51" fmla="*/ 577 h 3196"/>
                <a:gd name="T52" fmla="*/ 2386 w 3198"/>
                <a:gd name="T53" fmla="*/ 386 h 3196"/>
                <a:gd name="T54" fmla="*/ 2115 w 3198"/>
                <a:gd name="T55" fmla="*/ 247 h 3196"/>
                <a:gd name="T56" fmla="*/ 1813 w 3198"/>
                <a:gd name="T57" fmla="*/ 168 h 3196"/>
                <a:gd name="T58" fmla="*/ 1599 w 3198"/>
                <a:gd name="T59" fmla="*/ 0 h 3196"/>
                <a:gd name="T60" fmla="*/ 1935 w 3198"/>
                <a:gd name="T61" fmla="*/ 35 h 3196"/>
                <a:gd name="T62" fmla="*/ 2246 w 3198"/>
                <a:gd name="T63" fmla="*/ 137 h 3196"/>
                <a:gd name="T64" fmla="*/ 2525 w 3198"/>
                <a:gd name="T65" fmla="*/ 296 h 3196"/>
                <a:gd name="T66" fmla="*/ 2766 w 3198"/>
                <a:gd name="T67" fmla="*/ 507 h 3196"/>
                <a:gd name="T68" fmla="*/ 2962 w 3198"/>
                <a:gd name="T69" fmla="*/ 762 h 3196"/>
                <a:gd name="T70" fmla="*/ 3102 w 3198"/>
                <a:gd name="T71" fmla="*/ 1053 h 3196"/>
                <a:gd name="T72" fmla="*/ 3182 w 3198"/>
                <a:gd name="T73" fmla="*/ 1373 h 3196"/>
                <a:gd name="T74" fmla="*/ 3194 w 3198"/>
                <a:gd name="T75" fmla="*/ 1713 h 3196"/>
                <a:gd name="T76" fmla="*/ 3136 w 3198"/>
                <a:gd name="T77" fmla="*/ 2040 h 3196"/>
                <a:gd name="T78" fmla="*/ 3015 w 3198"/>
                <a:gd name="T79" fmla="*/ 2341 h 3196"/>
                <a:gd name="T80" fmla="*/ 2837 w 3198"/>
                <a:gd name="T81" fmla="*/ 2609 h 3196"/>
                <a:gd name="T82" fmla="*/ 2611 w 3198"/>
                <a:gd name="T83" fmla="*/ 2835 h 3196"/>
                <a:gd name="T84" fmla="*/ 2343 w 3198"/>
                <a:gd name="T85" fmla="*/ 3013 h 3196"/>
                <a:gd name="T86" fmla="*/ 2041 w 3198"/>
                <a:gd name="T87" fmla="*/ 3134 h 3196"/>
                <a:gd name="T88" fmla="*/ 1713 w 3198"/>
                <a:gd name="T89" fmla="*/ 3192 h 3196"/>
                <a:gd name="T90" fmla="*/ 1373 w 3198"/>
                <a:gd name="T91" fmla="*/ 3181 h 3196"/>
                <a:gd name="T92" fmla="*/ 1053 w 3198"/>
                <a:gd name="T93" fmla="*/ 3101 h 3196"/>
                <a:gd name="T94" fmla="*/ 763 w 3198"/>
                <a:gd name="T95" fmla="*/ 2959 h 3196"/>
                <a:gd name="T96" fmla="*/ 507 w 3198"/>
                <a:gd name="T97" fmla="*/ 2765 h 3196"/>
                <a:gd name="T98" fmla="*/ 297 w 3198"/>
                <a:gd name="T99" fmla="*/ 2524 h 3196"/>
                <a:gd name="T100" fmla="*/ 137 w 3198"/>
                <a:gd name="T101" fmla="*/ 2245 h 3196"/>
                <a:gd name="T102" fmla="*/ 36 w 3198"/>
                <a:gd name="T103" fmla="*/ 1933 h 3196"/>
                <a:gd name="T104" fmla="*/ 0 w 3198"/>
                <a:gd name="T105" fmla="*/ 1599 h 3196"/>
                <a:gd name="T106" fmla="*/ 36 w 3198"/>
                <a:gd name="T107" fmla="*/ 1263 h 3196"/>
                <a:gd name="T108" fmla="*/ 137 w 3198"/>
                <a:gd name="T109" fmla="*/ 952 h 3196"/>
                <a:gd name="T110" fmla="*/ 297 w 3198"/>
                <a:gd name="T111" fmla="*/ 672 h 3196"/>
                <a:gd name="T112" fmla="*/ 507 w 3198"/>
                <a:gd name="T113" fmla="*/ 431 h 3196"/>
                <a:gd name="T114" fmla="*/ 763 w 3198"/>
                <a:gd name="T115" fmla="*/ 237 h 3196"/>
                <a:gd name="T116" fmla="*/ 1053 w 3198"/>
                <a:gd name="T117" fmla="*/ 97 h 3196"/>
                <a:gd name="T118" fmla="*/ 1373 w 3198"/>
                <a:gd name="T119" fmla="*/ 17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98" h="3196">
                  <a:moveTo>
                    <a:pt x="1599" y="153"/>
                  </a:moveTo>
                  <a:lnTo>
                    <a:pt x="1491" y="157"/>
                  </a:lnTo>
                  <a:lnTo>
                    <a:pt x="1385" y="168"/>
                  </a:lnTo>
                  <a:lnTo>
                    <a:pt x="1282" y="188"/>
                  </a:lnTo>
                  <a:lnTo>
                    <a:pt x="1182" y="213"/>
                  </a:lnTo>
                  <a:lnTo>
                    <a:pt x="1084" y="247"/>
                  </a:lnTo>
                  <a:lnTo>
                    <a:pt x="990" y="287"/>
                  </a:lnTo>
                  <a:lnTo>
                    <a:pt x="899" y="334"/>
                  </a:lnTo>
                  <a:lnTo>
                    <a:pt x="812" y="386"/>
                  </a:lnTo>
                  <a:lnTo>
                    <a:pt x="730" y="443"/>
                  </a:lnTo>
                  <a:lnTo>
                    <a:pt x="651" y="507"/>
                  </a:lnTo>
                  <a:lnTo>
                    <a:pt x="577" y="577"/>
                  </a:lnTo>
                  <a:lnTo>
                    <a:pt x="507" y="651"/>
                  </a:lnTo>
                  <a:lnTo>
                    <a:pt x="444" y="728"/>
                  </a:lnTo>
                  <a:lnTo>
                    <a:pt x="386" y="811"/>
                  </a:lnTo>
                  <a:lnTo>
                    <a:pt x="333" y="898"/>
                  </a:lnTo>
                  <a:lnTo>
                    <a:pt x="288" y="989"/>
                  </a:lnTo>
                  <a:lnTo>
                    <a:pt x="248" y="1084"/>
                  </a:lnTo>
                  <a:lnTo>
                    <a:pt x="214" y="1182"/>
                  </a:lnTo>
                  <a:lnTo>
                    <a:pt x="188" y="1282"/>
                  </a:lnTo>
                  <a:lnTo>
                    <a:pt x="169" y="1385"/>
                  </a:lnTo>
                  <a:lnTo>
                    <a:pt x="157" y="1491"/>
                  </a:lnTo>
                  <a:lnTo>
                    <a:pt x="153" y="1599"/>
                  </a:lnTo>
                  <a:lnTo>
                    <a:pt x="157" y="1706"/>
                  </a:lnTo>
                  <a:lnTo>
                    <a:pt x="169" y="1812"/>
                  </a:lnTo>
                  <a:lnTo>
                    <a:pt x="188" y="1915"/>
                  </a:lnTo>
                  <a:lnTo>
                    <a:pt x="214" y="2015"/>
                  </a:lnTo>
                  <a:lnTo>
                    <a:pt x="248" y="2113"/>
                  </a:lnTo>
                  <a:lnTo>
                    <a:pt x="288" y="2207"/>
                  </a:lnTo>
                  <a:lnTo>
                    <a:pt x="333" y="2298"/>
                  </a:lnTo>
                  <a:lnTo>
                    <a:pt x="386" y="2385"/>
                  </a:lnTo>
                  <a:lnTo>
                    <a:pt x="444" y="2468"/>
                  </a:lnTo>
                  <a:lnTo>
                    <a:pt x="507" y="2546"/>
                  </a:lnTo>
                  <a:lnTo>
                    <a:pt x="577" y="2621"/>
                  </a:lnTo>
                  <a:lnTo>
                    <a:pt x="651" y="2689"/>
                  </a:lnTo>
                  <a:lnTo>
                    <a:pt x="730" y="2753"/>
                  </a:lnTo>
                  <a:lnTo>
                    <a:pt x="812" y="2811"/>
                  </a:lnTo>
                  <a:lnTo>
                    <a:pt x="899" y="2863"/>
                  </a:lnTo>
                  <a:lnTo>
                    <a:pt x="990" y="2910"/>
                  </a:lnTo>
                  <a:lnTo>
                    <a:pt x="1084" y="2950"/>
                  </a:lnTo>
                  <a:lnTo>
                    <a:pt x="1182" y="2983"/>
                  </a:lnTo>
                  <a:lnTo>
                    <a:pt x="1282" y="3010"/>
                  </a:lnTo>
                  <a:lnTo>
                    <a:pt x="1385" y="3029"/>
                  </a:lnTo>
                  <a:lnTo>
                    <a:pt x="1491" y="3041"/>
                  </a:lnTo>
                  <a:lnTo>
                    <a:pt x="1599" y="3045"/>
                  </a:lnTo>
                  <a:lnTo>
                    <a:pt x="1708" y="3041"/>
                  </a:lnTo>
                  <a:lnTo>
                    <a:pt x="1813" y="3029"/>
                  </a:lnTo>
                  <a:lnTo>
                    <a:pt x="1916" y="3010"/>
                  </a:lnTo>
                  <a:lnTo>
                    <a:pt x="2017" y="2983"/>
                  </a:lnTo>
                  <a:lnTo>
                    <a:pt x="2115" y="2950"/>
                  </a:lnTo>
                  <a:lnTo>
                    <a:pt x="2208" y="2910"/>
                  </a:lnTo>
                  <a:lnTo>
                    <a:pt x="2299" y="2863"/>
                  </a:lnTo>
                  <a:lnTo>
                    <a:pt x="2386" y="2811"/>
                  </a:lnTo>
                  <a:lnTo>
                    <a:pt x="2469" y="2753"/>
                  </a:lnTo>
                  <a:lnTo>
                    <a:pt x="2548" y="2689"/>
                  </a:lnTo>
                  <a:lnTo>
                    <a:pt x="2622" y="2621"/>
                  </a:lnTo>
                  <a:lnTo>
                    <a:pt x="2691" y="2546"/>
                  </a:lnTo>
                  <a:lnTo>
                    <a:pt x="2754" y="2468"/>
                  </a:lnTo>
                  <a:lnTo>
                    <a:pt x="2813" y="2385"/>
                  </a:lnTo>
                  <a:lnTo>
                    <a:pt x="2865" y="2298"/>
                  </a:lnTo>
                  <a:lnTo>
                    <a:pt x="2911" y="2207"/>
                  </a:lnTo>
                  <a:lnTo>
                    <a:pt x="2951" y="2113"/>
                  </a:lnTo>
                  <a:lnTo>
                    <a:pt x="2984" y="2015"/>
                  </a:lnTo>
                  <a:lnTo>
                    <a:pt x="3011" y="1915"/>
                  </a:lnTo>
                  <a:lnTo>
                    <a:pt x="3030" y="1812"/>
                  </a:lnTo>
                  <a:lnTo>
                    <a:pt x="3042" y="1706"/>
                  </a:lnTo>
                  <a:lnTo>
                    <a:pt x="3046" y="1599"/>
                  </a:lnTo>
                  <a:lnTo>
                    <a:pt x="3042" y="1491"/>
                  </a:lnTo>
                  <a:lnTo>
                    <a:pt x="3030" y="1385"/>
                  </a:lnTo>
                  <a:lnTo>
                    <a:pt x="3011" y="1282"/>
                  </a:lnTo>
                  <a:lnTo>
                    <a:pt x="2984" y="1182"/>
                  </a:lnTo>
                  <a:lnTo>
                    <a:pt x="2951" y="1084"/>
                  </a:lnTo>
                  <a:lnTo>
                    <a:pt x="2911" y="989"/>
                  </a:lnTo>
                  <a:lnTo>
                    <a:pt x="2865" y="898"/>
                  </a:lnTo>
                  <a:lnTo>
                    <a:pt x="2813" y="811"/>
                  </a:lnTo>
                  <a:lnTo>
                    <a:pt x="2754" y="728"/>
                  </a:lnTo>
                  <a:lnTo>
                    <a:pt x="2691" y="651"/>
                  </a:lnTo>
                  <a:lnTo>
                    <a:pt x="2622" y="577"/>
                  </a:lnTo>
                  <a:lnTo>
                    <a:pt x="2548" y="507"/>
                  </a:lnTo>
                  <a:lnTo>
                    <a:pt x="2469" y="443"/>
                  </a:lnTo>
                  <a:lnTo>
                    <a:pt x="2386" y="386"/>
                  </a:lnTo>
                  <a:lnTo>
                    <a:pt x="2299" y="334"/>
                  </a:lnTo>
                  <a:lnTo>
                    <a:pt x="2208" y="287"/>
                  </a:lnTo>
                  <a:lnTo>
                    <a:pt x="2115" y="247"/>
                  </a:lnTo>
                  <a:lnTo>
                    <a:pt x="2017" y="213"/>
                  </a:lnTo>
                  <a:lnTo>
                    <a:pt x="1916" y="188"/>
                  </a:lnTo>
                  <a:lnTo>
                    <a:pt x="1813" y="168"/>
                  </a:lnTo>
                  <a:lnTo>
                    <a:pt x="1708" y="157"/>
                  </a:lnTo>
                  <a:lnTo>
                    <a:pt x="1599" y="153"/>
                  </a:lnTo>
                  <a:close/>
                  <a:moveTo>
                    <a:pt x="1599" y="0"/>
                  </a:moveTo>
                  <a:lnTo>
                    <a:pt x="1713" y="4"/>
                  </a:lnTo>
                  <a:lnTo>
                    <a:pt x="1825" y="17"/>
                  </a:lnTo>
                  <a:lnTo>
                    <a:pt x="1935" y="35"/>
                  </a:lnTo>
                  <a:lnTo>
                    <a:pt x="2041" y="62"/>
                  </a:lnTo>
                  <a:lnTo>
                    <a:pt x="2145" y="97"/>
                  </a:lnTo>
                  <a:lnTo>
                    <a:pt x="2246" y="137"/>
                  </a:lnTo>
                  <a:lnTo>
                    <a:pt x="2343" y="184"/>
                  </a:lnTo>
                  <a:lnTo>
                    <a:pt x="2436" y="237"/>
                  </a:lnTo>
                  <a:lnTo>
                    <a:pt x="2525" y="296"/>
                  </a:lnTo>
                  <a:lnTo>
                    <a:pt x="2611" y="362"/>
                  </a:lnTo>
                  <a:lnTo>
                    <a:pt x="2691" y="431"/>
                  </a:lnTo>
                  <a:lnTo>
                    <a:pt x="2766" y="507"/>
                  </a:lnTo>
                  <a:lnTo>
                    <a:pt x="2837" y="588"/>
                  </a:lnTo>
                  <a:lnTo>
                    <a:pt x="2901" y="672"/>
                  </a:lnTo>
                  <a:lnTo>
                    <a:pt x="2962" y="762"/>
                  </a:lnTo>
                  <a:lnTo>
                    <a:pt x="3015" y="855"/>
                  </a:lnTo>
                  <a:lnTo>
                    <a:pt x="3062" y="952"/>
                  </a:lnTo>
                  <a:lnTo>
                    <a:pt x="3102" y="1053"/>
                  </a:lnTo>
                  <a:lnTo>
                    <a:pt x="3136" y="1156"/>
                  </a:lnTo>
                  <a:lnTo>
                    <a:pt x="3162" y="1263"/>
                  </a:lnTo>
                  <a:lnTo>
                    <a:pt x="3182" y="1373"/>
                  </a:lnTo>
                  <a:lnTo>
                    <a:pt x="3194" y="1484"/>
                  </a:lnTo>
                  <a:lnTo>
                    <a:pt x="3198" y="1599"/>
                  </a:lnTo>
                  <a:lnTo>
                    <a:pt x="3194" y="1713"/>
                  </a:lnTo>
                  <a:lnTo>
                    <a:pt x="3182" y="1824"/>
                  </a:lnTo>
                  <a:lnTo>
                    <a:pt x="3162" y="1933"/>
                  </a:lnTo>
                  <a:lnTo>
                    <a:pt x="3136" y="2040"/>
                  </a:lnTo>
                  <a:lnTo>
                    <a:pt x="3102" y="2145"/>
                  </a:lnTo>
                  <a:lnTo>
                    <a:pt x="3062" y="2245"/>
                  </a:lnTo>
                  <a:lnTo>
                    <a:pt x="3015" y="2341"/>
                  </a:lnTo>
                  <a:lnTo>
                    <a:pt x="2962" y="2435"/>
                  </a:lnTo>
                  <a:lnTo>
                    <a:pt x="2901" y="2524"/>
                  </a:lnTo>
                  <a:lnTo>
                    <a:pt x="2837" y="2609"/>
                  </a:lnTo>
                  <a:lnTo>
                    <a:pt x="2766" y="2689"/>
                  </a:lnTo>
                  <a:lnTo>
                    <a:pt x="2691" y="2765"/>
                  </a:lnTo>
                  <a:lnTo>
                    <a:pt x="2611" y="2835"/>
                  </a:lnTo>
                  <a:lnTo>
                    <a:pt x="2525" y="2900"/>
                  </a:lnTo>
                  <a:lnTo>
                    <a:pt x="2436" y="2959"/>
                  </a:lnTo>
                  <a:lnTo>
                    <a:pt x="2343" y="3013"/>
                  </a:lnTo>
                  <a:lnTo>
                    <a:pt x="2246" y="3060"/>
                  </a:lnTo>
                  <a:lnTo>
                    <a:pt x="2145" y="3101"/>
                  </a:lnTo>
                  <a:lnTo>
                    <a:pt x="2041" y="3134"/>
                  </a:lnTo>
                  <a:lnTo>
                    <a:pt x="1935" y="3161"/>
                  </a:lnTo>
                  <a:lnTo>
                    <a:pt x="1825" y="3181"/>
                  </a:lnTo>
                  <a:lnTo>
                    <a:pt x="1713" y="3192"/>
                  </a:lnTo>
                  <a:lnTo>
                    <a:pt x="1599" y="3196"/>
                  </a:lnTo>
                  <a:lnTo>
                    <a:pt x="1486" y="3192"/>
                  </a:lnTo>
                  <a:lnTo>
                    <a:pt x="1373" y="3181"/>
                  </a:lnTo>
                  <a:lnTo>
                    <a:pt x="1263" y="3161"/>
                  </a:lnTo>
                  <a:lnTo>
                    <a:pt x="1158" y="3134"/>
                  </a:lnTo>
                  <a:lnTo>
                    <a:pt x="1053" y="3101"/>
                  </a:lnTo>
                  <a:lnTo>
                    <a:pt x="953" y="3060"/>
                  </a:lnTo>
                  <a:lnTo>
                    <a:pt x="855" y="3013"/>
                  </a:lnTo>
                  <a:lnTo>
                    <a:pt x="763" y="2959"/>
                  </a:lnTo>
                  <a:lnTo>
                    <a:pt x="673" y="2900"/>
                  </a:lnTo>
                  <a:lnTo>
                    <a:pt x="588" y="2835"/>
                  </a:lnTo>
                  <a:lnTo>
                    <a:pt x="507" y="2765"/>
                  </a:lnTo>
                  <a:lnTo>
                    <a:pt x="432" y="2689"/>
                  </a:lnTo>
                  <a:lnTo>
                    <a:pt x="362" y="2609"/>
                  </a:lnTo>
                  <a:lnTo>
                    <a:pt x="297" y="2524"/>
                  </a:lnTo>
                  <a:lnTo>
                    <a:pt x="237" y="2435"/>
                  </a:lnTo>
                  <a:lnTo>
                    <a:pt x="184" y="2341"/>
                  </a:lnTo>
                  <a:lnTo>
                    <a:pt x="137" y="2245"/>
                  </a:lnTo>
                  <a:lnTo>
                    <a:pt x="97" y="2145"/>
                  </a:lnTo>
                  <a:lnTo>
                    <a:pt x="63" y="2040"/>
                  </a:lnTo>
                  <a:lnTo>
                    <a:pt x="36" y="1933"/>
                  </a:lnTo>
                  <a:lnTo>
                    <a:pt x="16" y="1824"/>
                  </a:lnTo>
                  <a:lnTo>
                    <a:pt x="4" y="1713"/>
                  </a:lnTo>
                  <a:lnTo>
                    <a:pt x="0" y="1599"/>
                  </a:lnTo>
                  <a:lnTo>
                    <a:pt x="4" y="1484"/>
                  </a:lnTo>
                  <a:lnTo>
                    <a:pt x="16" y="1373"/>
                  </a:lnTo>
                  <a:lnTo>
                    <a:pt x="36" y="1263"/>
                  </a:lnTo>
                  <a:lnTo>
                    <a:pt x="63" y="1156"/>
                  </a:lnTo>
                  <a:lnTo>
                    <a:pt x="97" y="1053"/>
                  </a:lnTo>
                  <a:lnTo>
                    <a:pt x="137" y="952"/>
                  </a:lnTo>
                  <a:lnTo>
                    <a:pt x="184" y="855"/>
                  </a:lnTo>
                  <a:lnTo>
                    <a:pt x="237" y="762"/>
                  </a:lnTo>
                  <a:lnTo>
                    <a:pt x="297" y="672"/>
                  </a:lnTo>
                  <a:lnTo>
                    <a:pt x="362" y="588"/>
                  </a:lnTo>
                  <a:lnTo>
                    <a:pt x="432" y="507"/>
                  </a:lnTo>
                  <a:lnTo>
                    <a:pt x="507" y="431"/>
                  </a:lnTo>
                  <a:lnTo>
                    <a:pt x="588" y="362"/>
                  </a:lnTo>
                  <a:lnTo>
                    <a:pt x="673" y="296"/>
                  </a:lnTo>
                  <a:lnTo>
                    <a:pt x="763" y="237"/>
                  </a:lnTo>
                  <a:lnTo>
                    <a:pt x="855" y="184"/>
                  </a:lnTo>
                  <a:lnTo>
                    <a:pt x="953" y="137"/>
                  </a:lnTo>
                  <a:lnTo>
                    <a:pt x="1053" y="97"/>
                  </a:lnTo>
                  <a:lnTo>
                    <a:pt x="1158" y="62"/>
                  </a:lnTo>
                  <a:lnTo>
                    <a:pt x="1263" y="35"/>
                  </a:lnTo>
                  <a:lnTo>
                    <a:pt x="1373" y="17"/>
                  </a:lnTo>
                  <a:lnTo>
                    <a:pt x="1486" y="4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rgbClr val="0070C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719" y="1547"/>
              <a:ext cx="1294" cy="1294"/>
            </a:xfrm>
            <a:custGeom>
              <a:avLst/>
              <a:gdLst>
                <a:gd name="T0" fmla="*/ 1396 w 2588"/>
                <a:gd name="T1" fmla="*/ 4 h 2588"/>
                <a:gd name="T2" fmla="*/ 1591 w 2588"/>
                <a:gd name="T3" fmla="*/ 35 h 2588"/>
                <a:gd name="T4" fmla="*/ 1776 w 2588"/>
                <a:gd name="T5" fmla="*/ 94 h 2588"/>
                <a:gd name="T6" fmla="*/ 1947 w 2588"/>
                <a:gd name="T7" fmla="*/ 177 h 2588"/>
                <a:gd name="T8" fmla="*/ 2104 w 2588"/>
                <a:gd name="T9" fmla="*/ 285 h 2588"/>
                <a:gd name="T10" fmla="*/ 2242 w 2588"/>
                <a:gd name="T11" fmla="*/ 413 h 2588"/>
                <a:gd name="T12" fmla="*/ 2361 w 2588"/>
                <a:gd name="T13" fmla="*/ 561 h 2588"/>
                <a:gd name="T14" fmla="*/ 2457 w 2588"/>
                <a:gd name="T15" fmla="*/ 725 h 2588"/>
                <a:gd name="T16" fmla="*/ 2528 w 2588"/>
                <a:gd name="T17" fmla="*/ 904 h 2588"/>
                <a:gd name="T18" fmla="*/ 2574 w 2588"/>
                <a:gd name="T19" fmla="*/ 1094 h 2588"/>
                <a:gd name="T20" fmla="*/ 2588 w 2588"/>
                <a:gd name="T21" fmla="*/ 1295 h 2588"/>
                <a:gd name="T22" fmla="*/ 2574 w 2588"/>
                <a:gd name="T23" fmla="*/ 1494 h 2588"/>
                <a:gd name="T24" fmla="*/ 2528 w 2588"/>
                <a:gd name="T25" fmla="*/ 1685 h 2588"/>
                <a:gd name="T26" fmla="*/ 2457 w 2588"/>
                <a:gd name="T27" fmla="*/ 1863 h 2588"/>
                <a:gd name="T28" fmla="*/ 2361 w 2588"/>
                <a:gd name="T29" fmla="*/ 2028 h 2588"/>
                <a:gd name="T30" fmla="*/ 2242 w 2588"/>
                <a:gd name="T31" fmla="*/ 2175 h 2588"/>
                <a:gd name="T32" fmla="*/ 2104 w 2588"/>
                <a:gd name="T33" fmla="*/ 2303 h 2588"/>
                <a:gd name="T34" fmla="*/ 1947 w 2588"/>
                <a:gd name="T35" fmla="*/ 2412 h 2588"/>
                <a:gd name="T36" fmla="*/ 1776 w 2588"/>
                <a:gd name="T37" fmla="*/ 2496 h 2588"/>
                <a:gd name="T38" fmla="*/ 1591 w 2588"/>
                <a:gd name="T39" fmla="*/ 2554 h 2588"/>
                <a:gd name="T40" fmla="*/ 1396 w 2588"/>
                <a:gd name="T41" fmla="*/ 2584 h 2588"/>
                <a:gd name="T42" fmla="*/ 1193 w 2588"/>
                <a:gd name="T43" fmla="*/ 2584 h 2588"/>
                <a:gd name="T44" fmla="*/ 997 w 2588"/>
                <a:gd name="T45" fmla="*/ 2554 h 2588"/>
                <a:gd name="T46" fmla="*/ 813 w 2588"/>
                <a:gd name="T47" fmla="*/ 2496 h 2588"/>
                <a:gd name="T48" fmla="*/ 641 w 2588"/>
                <a:gd name="T49" fmla="*/ 2412 h 2588"/>
                <a:gd name="T50" fmla="*/ 485 w 2588"/>
                <a:gd name="T51" fmla="*/ 2303 h 2588"/>
                <a:gd name="T52" fmla="*/ 347 w 2588"/>
                <a:gd name="T53" fmla="*/ 2175 h 2588"/>
                <a:gd name="T54" fmla="*/ 228 w 2588"/>
                <a:gd name="T55" fmla="*/ 2028 h 2588"/>
                <a:gd name="T56" fmla="*/ 131 w 2588"/>
                <a:gd name="T57" fmla="*/ 1863 h 2588"/>
                <a:gd name="T58" fmla="*/ 61 w 2588"/>
                <a:gd name="T59" fmla="*/ 1685 h 2588"/>
                <a:gd name="T60" fmla="*/ 15 w 2588"/>
                <a:gd name="T61" fmla="*/ 1494 h 2588"/>
                <a:gd name="T62" fmla="*/ 0 w 2588"/>
                <a:gd name="T63" fmla="*/ 1295 h 2588"/>
                <a:gd name="T64" fmla="*/ 15 w 2588"/>
                <a:gd name="T65" fmla="*/ 1094 h 2588"/>
                <a:gd name="T66" fmla="*/ 61 w 2588"/>
                <a:gd name="T67" fmla="*/ 904 h 2588"/>
                <a:gd name="T68" fmla="*/ 131 w 2588"/>
                <a:gd name="T69" fmla="*/ 725 h 2588"/>
                <a:gd name="T70" fmla="*/ 228 w 2588"/>
                <a:gd name="T71" fmla="*/ 561 h 2588"/>
                <a:gd name="T72" fmla="*/ 347 w 2588"/>
                <a:gd name="T73" fmla="*/ 413 h 2588"/>
                <a:gd name="T74" fmla="*/ 485 w 2588"/>
                <a:gd name="T75" fmla="*/ 285 h 2588"/>
                <a:gd name="T76" fmla="*/ 641 w 2588"/>
                <a:gd name="T77" fmla="*/ 177 h 2588"/>
                <a:gd name="T78" fmla="*/ 813 w 2588"/>
                <a:gd name="T79" fmla="*/ 94 h 2588"/>
                <a:gd name="T80" fmla="*/ 997 w 2588"/>
                <a:gd name="T81" fmla="*/ 35 h 2588"/>
                <a:gd name="T82" fmla="*/ 1193 w 2588"/>
                <a:gd name="T83" fmla="*/ 4 h 2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88" h="2588">
                  <a:moveTo>
                    <a:pt x="1294" y="0"/>
                  </a:moveTo>
                  <a:lnTo>
                    <a:pt x="1396" y="4"/>
                  </a:lnTo>
                  <a:lnTo>
                    <a:pt x="1495" y="16"/>
                  </a:lnTo>
                  <a:lnTo>
                    <a:pt x="1591" y="35"/>
                  </a:lnTo>
                  <a:lnTo>
                    <a:pt x="1685" y="60"/>
                  </a:lnTo>
                  <a:lnTo>
                    <a:pt x="1776" y="94"/>
                  </a:lnTo>
                  <a:lnTo>
                    <a:pt x="1863" y="133"/>
                  </a:lnTo>
                  <a:lnTo>
                    <a:pt x="1947" y="177"/>
                  </a:lnTo>
                  <a:lnTo>
                    <a:pt x="2028" y="229"/>
                  </a:lnTo>
                  <a:lnTo>
                    <a:pt x="2104" y="285"/>
                  </a:lnTo>
                  <a:lnTo>
                    <a:pt x="2175" y="347"/>
                  </a:lnTo>
                  <a:lnTo>
                    <a:pt x="2242" y="413"/>
                  </a:lnTo>
                  <a:lnTo>
                    <a:pt x="2305" y="486"/>
                  </a:lnTo>
                  <a:lnTo>
                    <a:pt x="2361" y="561"/>
                  </a:lnTo>
                  <a:lnTo>
                    <a:pt x="2412" y="641"/>
                  </a:lnTo>
                  <a:lnTo>
                    <a:pt x="2457" y="725"/>
                  </a:lnTo>
                  <a:lnTo>
                    <a:pt x="2496" y="813"/>
                  </a:lnTo>
                  <a:lnTo>
                    <a:pt x="2528" y="904"/>
                  </a:lnTo>
                  <a:lnTo>
                    <a:pt x="2555" y="998"/>
                  </a:lnTo>
                  <a:lnTo>
                    <a:pt x="2574" y="1094"/>
                  </a:lnTo>
                  <a:lnTo>
                    <a:pt x="2584" y="1193"/>
                  </a:lnTo>
                  <a:lnTo>
                    <a:pt x="2588" y="1295"/>
                  </a:lnTo>
                  <a:lnTo>
                    <a:pt x="2584" y="1395"/>
                  </a:lnTo>
                  <a:lnTo>
                    <a:pt x="2574" y="1494"/>
                  </a:lnTo>
                  <a:lnTo>
                    <a:pt x="2555" y="1590"/>
                  </a:lnTo>
                  <a:lnTo>
                    <a:pt x="2528" y="1685"/>
                  </a:lnTo>
                  <a:lnTo>
                    <a:pt x="2496" y="1776"/>
                  </a:lnTo>
                  <a:lnTo>
                    <a:pt x="2457" y="1863"/>
                  </a:lnTo>
                  <a:lnTo>
                    <a:pt x="2412" y="1948"/>
                  </a:lnTo>
                  <a:lnTo>
                    <a:pt x="2361" y="2028"/>
                  </a:lnTo>
                  <a:lnTo>
                    <a:pt x="2305" y="2104"/>
                  </a:lnTo>
                  <a:lnTo>
                    <a:pt x="2242" y="2175"/>
                  </a:lnTo>
                  <a:lnTo>
                    <a:pt x="2175" y="2242"/>
                  </a:lnTo>
                  <a:lnTo>
                    <a:pt x="2104" y="2303"/>
                  </a:lnTo>
                  <a:lnTo>
                    <a:pt x="2028" y="2361"/>
                  </a:lnTo>
                  <a:lnTo>
                    <a:pt x="1947" y="2412"/>
                  </a:lnTo>
                  <a:lnTo>
                    <a:pt x="1863" y="2457"/>
                  </a:lnTo>
                  <a:lnTo>
                    <a:pt x="1776" y="2496"/>
                  </a:lnTo>
                  <a:lnTo>
                    <a:pt x="1685" y="2528"/>
                  </a:lnTo>
                  <a:lnTo>
                    <a:pt x="1591" y="2554"/>
                  </a:lnTo>
                  <a:lnTo>
                    <a:pt x="1495" y="2572"/>
                  </a:lnTo>
                  <a:lnTo>
                    <a:pt x="1396" y="2584"/>
                  </a:lnTo>
                  <a:lnTo>
                    <a:pt x="1294" y="2588"/>
                  </a:lnTo>
                  <a:lnTo>
                    <a:pt x="1193" y="2584"/>
                  </a:lnTo>
                  <a:lnTo>
                    <a:pt x="1094" y="2572"/>
                  </a:lnTo>
                  <a:lnTo>
                    <a:pt x="997" y="2554"/>
                  </a:lnTo>
                  <a:lnTo>
                    <a:pt x="904" y="2528"/>
                  </a:lnTo>
                  <a:lnTo>
                    <a:pt x="813" y="2496"/>
                  </a:lnTo>
                  <a:lnTo>
                    <a:pt x="726" y="2457"/>
                  </a:lnTo>
                  <a:lnTo>
                    <a:pt x="641" y="2412"/>
                  </a:lnTo>
                  <a:lnTo>
                    <a:pt x="561" y="2361"/>
                  </a:lnTo>
                  <a:lnTo>
                    <a:pt x="485" y="2303"/>
                  </a:lnTo>
                  <a:lnTo>
                    <a:pt x="414" y="2242"/>
                  </a:lnTo>
                  <a:lnTo>
                    <a:pt x="347" y="2175"/>
                  </a:lnTo>
                  <a:lnTo>
                    <a:pt x="284" y="2104"/>
                  </a:lnTo>
                  <a:lnTo>
                    <a:pt x="228" y="2028"/>
                  </a:lnTo>
                  <a:lnTo>
                    <a:pt x="177" y="1948"/>
                  </a:lnTo>
                  <a:lnTo>
                    <a:pt x="131" y="1863"/>
                  </a:lnTo>
                  <a:lnTo>
                    <a:pt x="93" y="1776"/>
                  </a:lnTo>
                  <a:lnTo>
                    <a:pt x="61" y="1685"/>
                  </a:lnTo>
                  <a:lnTo>
                    <a:pt x="34" y="1590"/>
                  </a:lnTo>
                  <a:lnTo>
                    <a:pt x="15" y="1494"/>
                  </a:lnTo>
                  <a:lnTo>
                    <a:pt x="4" y="1395"/>
                  </a:lnTo>
                  <a:lnTo>
                    <a:pt x="0" y="1295"/>
                  </a:lnTo>
                  <a:lnTo>
                    <a:pt x="4" y="1193"/>
                  </a:lnTo>
                  <a:lnTo>
                    <a:pt x="15" y="1094"/>
                  </a:lnTo>
                  <a:lnTo>
                    <a:pt x="34" y="998"/>
                  </a:lnTo>
                  <a:lnTo>
                    <a:pt x="61" y="904"/>
                  </a:lnTo>
                  <a:lnTo>
                    <a:pt x="93" y="813"/>
                  </a:lnTo>
                  <a:lnTo>
                    <a:pt x="131" y="725"/>
                  </a:lnTo>
                  <a:lnTo>
                    <a:pt x="177" y="641"/>
                  </a:lnTo>
                  <a:lnTo>
                    <a:pt x="228" y="561"/>
                  </a:lnTo>
                  <a:lnTo>
                    <a:pt x="284" y="486"/>
                  </a:lnTo>
                  <a:lnTo>
                    <a:pt x="347" y="413"/>
                  </a:lnTo>
                  <a:lnTo>
                    <a:pt x="414" y="347"/>
                  </a:lnTo>
                  <a:lnTo>
                    <a:pt x="485" y="285"/>
                  </a:lnTo>
                  <a:lnTo>
                    <a:pt x="561" y="229"/>
                  </a:lnTo>
                  <a:lnTo>
                    <a:pt x="641" y="177"/>
                  </a:lnTo>
                  <a:lnTo>
                    <a:pt x="726" y="133"/>
                  </a:lnTo>
                  <a:lnTo>
                    <a:pt x="813" y="94"/>
                  </a:lnTo>
                  <a:lnTo>
                    <a:pt x="904" y="60"/>
                  </a:lnTo>
                  <a:lnTo>
                    <a:pt x="997" y="35"/>
                  </a:lnTo>
                  <a:lnTo>
                    <a:pt x="1094" y="16"/>
                  </a:lnTo>
                  <a:lnTo>
                    <a:pt x="1193" y="4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719" y="1768"/>
              <a:ext cx="1014" cy="1073"/>
            </a:xfrm>
            <a:custGeom>
              <a:avLst/>
              <a:gdLst>
                <a:gd name="T0" fmla="*/ 312 w 2029"/>
                <a:gd name="T1" fmla="*/ 80 h 2146"/>
                <a:gd name="T2" fmla="*/ 304 w 2029"/>
                <a:gd name="T3" fmla="*/ 243 h 2146"/>
                <a:gd name="T4" fmla="*/ 321 w 2029"/>
                <a:gd name="T5" fmla="*/ 481 h 2146"/>
                <a:gd name="T6" fmla="*/ 370 w 2029"/>
                <a:gd name="T7" fmla="*/ 707 h 2146"/>
                <a:gd name="T8" fmla="*/ 447 w 2029"/>
                <a:gd name="T9" fmla="*/ 921 h 2146"/>
                <a:gd name="T10" fmla="*/ 553 w 2029"/>
                <a:gd name="T11" fmla="*/ 1120 h 2146"/>
                <a:gd name="T12" fmla="*/ 683 w 2029"/>
                <a:gd name="T13" fmla="*/ 1304 h 2146"/>
                <a:gd name="T14" fmla="*/ 835 w 2029"/>
                <a:gd name="T15" fmla="*/ 1467 h 2146"/>
                <a:gd name="T16" fmla="*/ 1008 w 2029"/>
                <a:gd name="T17" fmla="*/ 1607 h 2146"/>
                <a:gd name="T18" fmla="*/ 1199 w 2029"/>
                <a:gd name="T19" fmla="*/ 1726 h 2146"/>
                <a:gd name="T20" fmla="*/ 1407 w 2029"/>
                <a:gd name="T21" fmla="*/ 1817 h 2146"/>
                <a:gd name="T22" fmla="*/ 1628 w 2029"/>
                <a:gd name="T23" fmla="*/ 1881 h 2146"/>
                <a:gd name="T24" fmla="*/ 1860 w 2029"/>
                <a:gd name="T25" fmla="*/ 1914 h 2146"/>
                <a:gd name="T26" fmla="*/ 2029 w 2029"/>
                <a:gd name="T27" fmla="*/ 1916 h 2146"/>
                <a:gd name="T28" fmla="*/ 1864 w 2029"/>
                <a:gd name="T29" fmla="*/ 2014 h 2146"/>
                <a:gd name="T30" fmla="*/ 1686 w 2029"/>
                <a:gd name="T31" fmla="*/ 2086 h 2146"/>
                <a:gd name="T32" fmla="*/ 1495 w 2029"/>
                <a:gd name="T33" fmla="*/ 2130 h 2146"/>
                <a:gd name="T34" fmla="*/ 1294 w 2029"/>
                <a:gd name="T35" fmla="*/ 2146 h 2146"/>
                <a:gd name="T36" fmla="*/ 1094 w 2029"/>
                <a:gd name="T37" fmla="*/ 2130 h 2146"/>
                <a:gd name="T38" fmla="*/ 904 w 2029"/>
                <a:gd name="T39" fmla="*/ 2086 h 2146"/>
                <a:gd name="T40" fmla="*/ 726 w 2029"/>
                <a:gd name="T41" fmla="*/ 2015 h 2146"/>
                <a:gd name="T42" fmla="*/ 561 w 2029"/>
                <a:gd name="T43" fmla="*/ 1919 h 2146"/>
                <a:gd name="T44" fmla="*/ 414 w 2029"/>
                <a:gd name="T45" fmla="*/ 1800 h 2146"/>
                <a:gd name="T46" fmla="*/ 284 w 2029"/>
                <a:gd name="T47" fmla="*/ 1662 h 2146"/>
                <a:gd name="T48" fmla="*/ 177 w 2029"/>
                <a:gd name="T49" fmla="*/ 1506 h 2146"/>
                <a:gd name="T50" fmla="*/ 93 w 2029"/>
                <a:gd name="T51" fmla="*/ 1334 h 2146"/>
                <a:gd name="T52" fmla="*/ 34 w 2029"/>
                <a:gd name="T53" fmla="*/ 1148 h 2146"/>
                <a:gd name="T54" fmla="*/ 4 w 2029"/>
                <a:gd name="T55" fmla="*/ 953 h 2146"/>
                <a:gd name="T56" fmla="*/ 3 w 2029"/>
                <a:gd name="T57" fmla="*/ 755 h 2146"/>
                <a:gd name="T58" fmla="*/ 32 w 2029"/>
                <a:gd name="T59" fmla="*/ 567 h 2146"/>
                <a:gd name="T60" fmla="*/ 86 w 2029"/>
                <a:gd name="T61" fmla="*/ 389 h 2146"/>
                <a:gd name="T62" fmla="*/ 165 w 2029"/>
                <a:gd name="T63" fmla="*/ 223 h 2146"/>
                <a:gd name="T64" fmla="*/ 265 w 2029"/>
                <a:gd name="T65" fmla="*/ 70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29" h="2146">
                  <a:moveTo>
                    <a:pt x="323" y="0"/>
                  </a:moveTo>
                  <a:lnTo>
                    <a:pt x="312" y="80"/>
                  </a:lnTo>
                  <a:lnTo>
                    <a:pt x="307" y="161"/>
                  </a:lnTo>
                  <a:lnTo>
                    <a:pt x="304" y="243"/>
                  </a:lnTo>
                  <a:lnTo>
                    <a:pt x="308" y="363"/>
                  </a:lnTo>
                  <a:lnTo>
                    <a:pt x="321" y="481"/>
                  </a:lnTo>
                  <a:lnTo>
                    <a:pt x="342" y="595"/>
                  </a:lnTo>
                  <a:lnTo>
                    <a:pt x="370" y="707"/>
                  </a:lnTo>
                  <a:lnTo>
                    <a:pt x="404" y="815"/>
                  </a:lnTo>
                  <a:lnTo>
                    <a:pt x="447" y="921"/>
                  </a:lnTo>
                  <a:lnTo>
                    <a:pt x="497" y="1023"/>
                  </a:lnTo>
                  <a:lnTo>
                    <a:pt x="553" y="1120"/>
                  </a:lnTo>
                  <a:lnTo>
                    <a:pt x="615" y="1214"/>
                  </a:lnTo>
                  <a:lnTo>
                    <a:pt x="683" y="1304"/>
                  </a:lnTo>
                  <a:lnTo>
                    <a:pt x="756" y="1388"/>
                  </a:lnTo>
                  <a:lnTo>
                    <a:pt x="835" y="1467"/>
                  </a:lnTo>
                  <a:lnTo>
                    <a:pt x="920" y="1540"/>
                  </a:lnTo>
                  <a:lnTo>
                    <a:pt x="1008" y="1607"/>
                  </a:lnTo>
                  <a:lnTo>
                    <a:pt x="1102" y="1670"/>
                  </a:lnTo>
                  <a:lnTo>
                    <a:pt x="1199" y="1726"/>
                  </a:lnTo>
                  <a:lnTo>
                    <a:pt x="1301" y="1774"/>
                  </a:lnTo>
                  <a:lnTo>
                    <a:pt x="1407" y="1817"/>
                  </a:lnTo>
                  <a:lnTo>
                    <a:pt x="1516" y="1853"/>
                  </a:lnTo>
                  <a:lnTo>
                    <a:pt x="1628" y="1881"/>
                  </a:lnTo>
                  <a:lnTo>
                    <a:pt x="1743" y="1902"/>
                  </a:lnTo>
                  <a:lnTo>
                    <a:pt x="1860" y="1914"/>
                  </a:lnTo>
                  <a:lnTo>
                    <a:pt x="1979" y="1918"/>
                  </a:lnTo>
                  <a:lnTo>
                    <a:pt x="2029" y="1916"/>
                  </a:lnTo>
                  <a:lnTo>
                    <a:pt x="1949" y="1968"/>
                  </a:lnTo>
                  <a:lnTo>
                    <a:pt x="1864" y="2014"/>
                  </a:lnTo>
                  <a:lnTo>
                    <a:pt x="1777" y="2053"/>
                  </a:lnTo>
                  <a:lnTo>
                    <a:pt x="1686" y="2086"/>
                  </a:lnTo>
                  <a:lnTo>
                    <a:pt x="1591" y="2112"/>
                  </a:lnTo>
                  <a:lnTo>
                    <a:pt x="1495" y="2130"/>
                  </a:lnTo>
                  <a:lnTo>
                    <a:pt x="1396" y="2142"/>
                  </a:lnTo>
                  <a:lnTo>
                    <a:pt x="1294" y="2146"/>
                  </a:lnTo>
                  <a:lnTo>
                    <a:pt x="1193" y="2142"/>
                  </a:lnTo>
                  <a:lnTo>
                    <a:pt x="1094" y="2130"/>
                  </a:lnTo>
                  <a:lnTo>
                    <a:pt x="997" y="2112"/>
                  </a:lnTo>
                  <a:lnTo>
                    <a:pt x="904" y="2086"/>
                  </a:lnTo>
                  <a:lnTo>
                    <a:pt x="813" y="2054"/>
                  </a:lnTo>
                  <a:lnTo>
                    <a:pt x="726" y="2015"/>
                  </a:lnTo>
                  <a:lnTo>
                    <a:pt x="641" y="1970"/>
                  </a:lnTo>
                  <a:lnTo>
                    <a:pt x="561" y="1919"/>
                  </a:lnTo>
                  <a:lnTo>
                    <a:pt x="485" y="1861"/>
                  </a:lnTo>
                  <a:lnTo>
                    <a:pt x="414" y="1800"/>
                  </a:lnTo>
                  <a:lnTo>
                    <a:pt x="347" y="1733"/>
                  </a:lnTo>
                  <a:lnTo>
                    <a:pt x="284" y="1662"/>
                  </a:lnTo>
                  <a:lnTo>
                    <a:pt x="228" y="1586"/>
                  </a:lnTo>
                  <a:lnTo>
                    <a:pt x="177" y="1506"/>
                  </a:lnTo>
                  <a:lnTo>
                    <a:pt x="131" y="1421"/>
                  </a:lnTo>
                  <a:lnTo>
                    <a:pt x="93" y="1334"/>
                  </a:lnTo>
                  <a:lnTo>
                    <a:pt x="61" y="1243"/>
                  </a:lnTo>
                  <a:lnTo>
                    <a:pt x="34" y="1148"/>
                  </a:lnTo>
                  <a:lnTo>
                    <a:pt x="15" y="1052"/>
                  </a:lnTo>
                  <a:lnTo>
                    <a:pt x="4" y="953"/>
                  </a:lnTo>
                  <a:lnTo>
                    <a:pt x="0" y="853"/>
                  </a:lnTo>
                  <a:lnTo>
                    <a:pt x="3" y="755"/>
                  </a:lnTo>
                  <a:lnTo>
                    <a:pt x="14" y="660"/>
                  </a:lnTo>
                  <a:lnTo>
                    <a:pt x="32" y="567"/>
                  </a:lnTo>
                  <a:lnTo>
                    <a:pt x="55" y="477"/>
                  </a:lnTo>
                  <a:lnTo>
                    <a:pt x="86" y="389"/>
                  </a:lnTo>
                  <a:lnTo>
                    <a:pt x="122" y="304"/>
                  </a:lnTo>
                  <a:lnTo>
                    <a:pt x="165" y="223"/>
                  </a:lnTo>
                  <a:lnTo>
                    <a:pt x="212" y="144"/>
                  </a:lnTo>
                  <a:lnTo>
                    <a:pt x="265" y="70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2567" y="1504"/>
              <a:ext cx="1437" cy="1489"/>
            </a:xfrm>
            <a:custGeom>
              <a:avLst/>
              <a:gdLst>
                <a:gd name="T0" fmla="*/ 758 w 2876"/>
                <a:gd name="T1" fmla="*/ 83 h 2979"/>
                <a:gd name="T2" fmla="*/ 691 w 2876"/>
                <a:gd name="T3" fmla="*/ 258 h 2979"/>
                <a:gd name="T4" fmla="*/ 548 w 2876"/>
                <a:gd name="T5" fmla="*/ 389 h 2979"/>
                <a:gd name="T6" fmla="*/ 424 w 2876"/>
                <a:gd name="T7" fmla="*/ 539 h 2979"/>
                <a:gd name="T8" fmla="*/ 321 w 2876"/>
                <a:gd name="T9" fmla="*/ 705 h 2979"/>
                <a:gd name="T10" fmla="*/ 241 w 2876"/>
                <a:gd name="T11" fmla="*/ 886 h 2979"/>
                <a:gd name="T12" fmla="*/ 185 w 2876"/>
                <a:gd name="T13" fmla="*/ 1077 h 2979"/>
                <a:gd name="T14" fmla="*/ 157 w 2876"/>
                <a:gd name="T15" fmla="*/ 1278 h 2979"/>
                <a:gd name="T16" fmla="*/ 157 w 2876"/>
                <a:gd name="T17" fmla="*/ 1489 h 2979"/>
                <a:gd name="T18" fmla="*/ 188 w 2876"/>
                <a:gd name="T19" fmla="*/ 1698 h 2979"/>
                <a:gd name="T20" fmla="*/ 248 w 2876"/>
                <a:gd name="T21" fmla="*/ 1896 h 2979"/>
                <a:gd name="T22" fmla="*/ 333 w 2876"/>
                <a:gd name="T23" fmla="*/ 2081 h 2979"/>
                <a:gd name="T24" fmla="*/ 444 w 2876"/>
                <a:gd name="T25" fmla="*/ 2251 h 2979"/>
                <a:gd name="T26" fmla="*/ 577 w 2876"/>
                <a:gd name="T27" fmla="*/ 2404 h 2979"/>
                <a:gd name="T28" fmla="*/ 730 w 2876"/>
                <a:gd name="T29" fmla="*/ 2536 h 2979"/>
                <a:gd name="T30" fmla="*/ 899 w 2876"/>
                <a:gd name="T31" fmla="*/ 2646 h 2979"/>
                <a:gd name="T32" fmla="*/ 1084 w 2876"/>
                <a:gd name="T33" fmla="*/ 2733 h 2979"/>
                <a:gd name="T34" fmla="*/ 1282 w 2876"/>
                <a:gd name="T35" fmla="*/ 2793 h 2979"/>
                <a:gd name="T36" fmla="*/ 1491 w 2876"/>
                <a:gd name="T37" fmla="*/ 2824 h 2979"/>
                <a:gd name="T38" fmla="*/ 1705 w 2876"/>
                <a:gd name="T39" fmla="*/ 2824 h 2979"/>
                <a:gd name="T40" fmla="*/ 1911 w 2876"/>
                <a:gd name="T41" fmla="*/ 2793 h 2979"/>
                <a:gd name="T42" fmla="*/ 2106 w 2876"/>
                <a:gd name="T43" fmla="*/ 2736 h 2979"/>
                <a:gd name="T44" fmla="*/ 2290 w 2876"/>
                <a:gd name="T45" fmla="*/ 2651 h 2979"/>
                <a:gd name="T46" fmla="*/ 2457 w 2876"/>
                <a:gd name="T47" fmla="*/ 2544 h 2979"/>
                <a:gd name="T48" fmla="*/ 2608 w 2876"/>
                <a:gd name="T49" fmla="*/ 2416 h 2979"/>
                <a:gd name="T50" fmla="*/ 2789 w 2876"/>
                <a:gd name="T51" fmla="*/ 2369 h 2979"/>
                <a:gd name="T52" fmla="*/ 2812 w 2876"/>
                <a:gd name="T53" fmla="*/ 2420 h 2979"/>
                <a:gd name="T54" fmla="*/ 2666 w 2876"/>
                <a:gd name="T55" fmla="*/ 2568 h 2979"/>
                <a:gd name="T56" fmla="*/ 2503 w 2876"/>
                <a:gd name="T57" fmla="*/ 2698 h 2979"/>
                <a:gd name="T58" fmla="*/ 2325 w 2876"/>
                <a:gd name="T59" fmla="*/ 2805 h 2979"/>
                <a:gd name="T60" fmla="*/ 2131 w 2876"/>
                <a:gd name="T61" fmla="*/ 2888 h 2979"/>
                <a:gd name="T62" fmla="*/ 1926 w 2876"/>
                <a:gd name="T63" fmla="*/ 2946 h 2979"/>
                <a:gd name="T64" fmla="*/ 1710 w 2876"/>
                <a:gd name="T65" fmla="*/ 2976 h 2979"/>
                <a:gd name="T66" fmla="*/ 1486 w 2876"/>
                <a:gd name="T67" fmla="*/ 2975 h 2979"/>
                <a:gd name="T68" fmla="*/ 1263 w 2876"/>
                <a:gd name="T69" fmla="*/ 2944 h 2979"/>
                <a:gd name="T70" fmla="*/ 1053 w 2876"/>
                <a:gd name="T71" fmla="*/ 2884 h 2979"/>
                <a:gd name="T72" fmla="*/ 855 w 2876"/>
                <a:gd name="T73" fmla="*/ 2796 h 2979"/>
                <a:gd name="T74" fmla="*/ 673 w 2876"/>
                <a:gd name="T75" fmla="*/ 2683 h 2979"/>
                <a:gd name="T76" fmla="*/ 507 w 2876"/>
                <a:gd name="T77" fmla="*/ 2548 h 2979"/>
                <a:gd name="T78" fmla="*/ 362 w 2876"/>
                <a:gd name="T79" fmla="*/ 2392 h 2979"/>
                <a:gd name="T80" fmla="*/ 237 w 2876"/>
                <a:gd name="T81" fmla="*/ 2218 h 2979"/>
                <a:gd name="T82" fmla="*/ 137 w 2876"/>
                <a:gd name="T83" fmla="*/ 2028 h 2979"/>
                <a:gd name="T84" fmla="*/ 63 w 2876"/>
                <a:gd name="T85" fmla="*/ 1823 h 2979"/>
                <a:gd name="T86" fmla="*/ 16 w 2876"/>
                <a:gd name="T87" fmla="*/ 1607 h 2979"/>
                <a:gd name="T88" fmla="*/ 0 w 2876"/>
                <a:gd name="T89" fmla="*/ 1382 h 2979"/>
                <a:gd name="T90" fmla="*/ 18 w 2876"/>
                <a:gd name="T91" fmla="*/ 1150 h 2979"/>
                <a:gd name="T92" fmla="*/ 66 w 2876"/>
                <a:gd name="T93" fmla="*/ 928 h 2979"/>
                <a:gd name="T94" fmla="*/ 145 w 2876"/>
                <a:gd name="T95" fmla="*/ 720 h 2979"/>
                <a:gd name="T96" fmla="*/ 249 w 2876"/>
                <a:gd name="T97" fmla="*/ 527 h 2979"/>
                <a:gd name="T98" fmla="*/ 380 w 2876"/>
                <a:gd name="T99" fmla="*/ 351 h 2979"/>
                <a:gd name="T100" fmla="*/ 533 w 2876"/>
                <a:gd name="T101" fmla="*/ 194 h 2979"/>
                <a:gd name="T102" fmla="*/ 705 w 2876"/>
                <a:gd name="T103" fmla="*/ 59 h 2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876" h="2979">
                  <a:moveTo>
                    <a:pt x="799" y="0"/>
                  </a:moveTo>
                  <a:lnTo>
                    <a:pt x="758" y="83"/>
                  </a:lnTo>
                  <a:lnTo>
                    <a:pt x="721" y="170"/>
                  </a:lnTo>
                  <a:lnTo>
                    <a:pt x="691" y="258"/>
                  </a:lnTo>
                  <a:lnTo>
                    <a:pt x="617" y="321"/>
                  </a:lnTo>
                  <a:lnTo>
                    <a:pt x="548" y="389"/>
                  </a:lnTo>
                  <a:lnTo>
                    <a:pt x="483" y="463"/>
                  </a:lnTo>
                  <a:lnTo>
                    <a:pt x="424" y="539"/>
                  </a:lnTo>
                  <a:lnTo>
                    <a:pt x="370" y="621"/>
                  </a:lnTo>
                  <a:lnTo>
                    <a:pt x="321" y="705"/>
                  </a:lnTo>
                  <a:lnTo>
                    <a:pt x="279" y="793"/>
                  </a:lnTo>
                  <a:lnTo>
                    <a:pt x="241" y="886"/>
                  </a:lnTo>
                  <a:lnTo>
                    <a:pt x="210" y="979"/>
                  </a:lnTo>
                  <a:lnTo>
                    <a:pt x="185" y="1077"/>
                  </a:lnTo>
                  <a:lnTo>
                    <a:pt x="167" y="1176"/>
                  </a:lnTo>
                  <a:lnTo>
                    <a:pt x="157" y="1278"/>
                  </a:lnTo>
                  <a:lnTo>
                    <a:pt x="153" y="1382"/>
                  </a:lnTo>
                  <a:lnTo>
                    <a:pt x="157" y="1489"/>
                  </a:lnTo>
                  <a:lnTo>
                    <a:pt x="169" y="1595"/>
                  </a:lnTo>
                  <a:lnTo>
                    <a:pt x="188" y="1698"/>
                  </a:lnTo>
                  <a:lnTo>
                    <a:pt x="214" y="1798"/>
                  </a:lnTo>
                  <a:lnTo>
                    <a:pt x="248" y="1896"/>
                  </a:lnTo>
                  <a:lnTo>
                    <a:pt x="288" y="1990"/>
                  </a:lnTo>
                  <a:lnTo>
                    <a:pt x="333" y="2081"/>
                  </a:lnTo>
                  <a:lnTo>
                    <a:pt x="386" y="2168"/>
                  </a:lnTo>
                  <a:lnTo>
                    <a:pt x="444" y="2251"/>
                  </a:lnTo>
                  <a:lnTo>
                    <a:pt x="507" y="2329"/>
                  </a:lnTo>
                  <a:lnTo>
                    <a:pt x="577" y="2404"/>
                  </a:lnTo>
                  <a:lnTo>
                    <a:pt x="651" y="2472"/>
                  </a:lnTo>
                  <a:lnTo>
                    <a:pt x="730" y="2536"/>
                  </a:lnTo>
                  <a:lnTo>
                    <a:pt x="812" y="2594"/>
                  </a:lnTo>
                  <a:lnTo>
                    <a:pt x="899" y="2646"/>
                  </a:lnTo>
                  <a:lnTo>
                    <a:pt x="990" y="2693"/>
                  </a:lnTo>
                  <a:lnTo>
                    <a:pt x="1084" y="2733"/>
                  </a:lnTo>
                  <a:lnTo>
                    <a:pt x="1182" y="2766"/>
                  </a:lnTo>
                  <a:lnTo>
                    <a:pt x="1282" y="2793"/>
                  </a:lnTo>
                  <a:lnTo>
                    <a:pt x="1385" y="2812"/>
                  </a:lnTo>
                  <a:lnTo>
                    <a:pt x="1491" y="2824"/>
                  </a:lnTo>
                  <a:lnTo>
                    <a:pt x="1599" y="2828"/>
                  </a:lnTo>
                  <a:lnTo>
                    <a:pt x="1705" y="2824"/>
                  </a:lnTo>
                  <a:lnTo>
                    <a:pt x="1809" y="2812"/>
                  </a:lnTo>
                  <a:lnTo>
                    <a:pt x="1911" y="2793"/>
                  </a:lnTo>
                  <a:lnTo>
                    <a:pt x="2010" y="2768"/>
                  </a:lnTo>
                  <a:lnTo>
                    <a:pt x="2106" y="2736"/>
                  </a:lnTo>
                  <a:lnTo>
                    <a:pt x="2200" y="2697"/>
                  </a:lnTo>
                  <a:lnTo>
                    <a:pt x="2290" y="2651"/>
                  </a:lnTo>
                  <a:lnTo>
                    <a:pt x="2375" y="2600"/>
                  </a:lnTo>
                  <a:lnTo>
                    <a:pt x="2457" y="2544"/>
                  </a:lnTo>
                  <a:lnTo>
                    <a:pt x="2535" y="2483"/>
                  </a:lnTo>
                  <a:lnTo>
                    <a:pt x="2608" y="2416"/>
                  </a:lnTo>
                  <a:lnTo>
                    <a:pt x="2699" y="2394"/>
                  </a:lnTo>
                  <a:lnTo>
                    <a:pt x="2789" y="2369"/>
                  </a:lnTo>
                  <a:lnTo>
                    <a:pt x="2876" y="2340"/>
                  </a:lnTo>
                  <a:lnTo>
                    <a:pt x="2812" y="2420"/>
                  </a:lnTo>
                  <a:lnTo>
                    <a:pt x="2741" y="2496"/>
                  </a:lnTo>
                  <a:lnTo>
                    <a:pt x="2666" y="2568"/>
                  </a:lnTo>
                  <a:lnTo>
                    <a:pt x="2587" y="2635"/>
                  </a:lnTo>
                  <a:lnTo>
                    <a:pt x="2503" y="2698"/>
                  </a:lnTo>
                  <a:lnTo>
                    <a:pt x="2416" y="2754"/>
                  </a:lnTo>
                  <a:lnTo>
                    <a:pt x="2325" y="2805"/>
                  </a:lnTo>
                  <a:lnTo>
                    <a:pt x="2230" y="2849"/>
                  </a:lnTo>
                  <a:lnTo>
                    <a:pt x="2131" y="2888"/>
                  </a:lnTo>
                  <a:lnTo>
                    <a:pt x="2030" y="2920"/>
                  </a:lnTo>
                  <a:lnTo>
                    <a:pt x="1926" y="2946"/>
                  </a:lnTo>
                  <a:lnTo>
                    <a:pt x="1819" y="2964"/>
                  </a:lnTo>
                  <a:lnTo>
                    <a:pt x="1710" y="2976"/>
                  </a:lnTo>
                  <a:lnTo>
                    <a:pt x="1599" y="2979"/>
                  </a:lnTo>
                  <a:lnTo>
                    <a:pt x="1486" y="2975"/>
                  </a:lnTo>
                  <a:lnTo>
                    <a:pt x="1373" y="2964"/>
                  </a:lnTo>
                  <a:lnTo>
                    <a:pt x="1263" y="2944"/>
                  </a:lnTo>
                  <a:lnTo>
                    <a:pt x="1158" y="2917"/>
                  </a:lnTo>
                  <a:lnTo>
                    <a:pt x="1053" y="2884"/>
                  </a:lnTo>
                  <a:lnTo>
                    <a:pt x="953" y="2843"/>
                  </a:lnTo>
                  <a:lnTo>
                    <a:pt x="855" y="2796"/>
                  </a:lnTo>
                  <a:lnTo>
                    <a:pt x="763" y="2742"/>
                  </a:lnTo>
                  <a:lnTo>
                    <a:pt x="673" y="2683"/>
                  </a:lnTo>
                  <a:lnTo>
                    <a:pt x="588" y="2618"/>
                  </a:lnTo>
                  <a:lnTo>
                    <a:pt x="507" y="2548"/>
                  </a:lnTo>
                  <a:lnTo>
                    <a:pt x="432" y="2472"/>
                  </a:lnTo>
                  <a:lnTo>
                    <a:pt x="362" y="2392"/>
                  </a:lnTo>
                  <a:lnTo>
                    <a:pt x="297" y="2307"/>
                  </a:lnTo>
                  <a:lnTo>
                    <a:pt x="237" y="2218"/>
                  </a:lnTo>
                  <a:lnTo>
                    <a:pt x="184" y="2124"/>
                  </a:lnTo>
                  <a:lnTo>
                    <a:pt x="137" y="2028"/>
                  </a:lnTo>
                  <a:lnTo>
                    <a:pt x="97" y="1928"/>
                  </a:lnTo>
                  <a:lnTo>
                    <a:pt x="63" y="1823"/>
                  </a:lnTo>
                  <a:lnTo>
                    <a:pt x="36" y="1716"/>
                  </a:lnTo>
                  <a:lnTo>
                    <a:pt x="16" y="1607"/>
                  </a:lnTo>
                  <a:lnTo>
                    <a:pt x="4" y="1496"/>
                  </a:lnTo>
                  <a:lnTo>
                    <a:pt x="0" y="1382"/>
                  </a:lnTo>
                  <a:lnTo>
                    <a:pt x="4" y="1264"/>
                  </a:lnTo>
                  <a:lnTo>
                    <a:pt x="18" y="1150"/>
                  </a:lnTo>
                  <a:lnTo>
                    <a:pt x="38" y="1038"/>
                  </a:lnTo>
                  <a:lnTo>
                    <a:pt x="66" y="928"/>
                  </a:lnTo>
                  <a:lnTo>
                    <a:pt x="102" y="823"/>
                  </a:lnTo>
                  <a:lnTo>
                    <a:pt x="145" y="720"/>
                  </a:lnTo>
                  <a:lnTo>
                    <a:pt x="194" y="622"/>
                  </a:lnTo>
                  <a:lnTo>
                    <a:pt x="249" y="527"/>
                  </a:lnTo>
                  <a:lnTo>
                    <a:pt x="312" y="436"/>
                  </a:lnTo>
                  <a:lnTo>
                    <a:pt x="380" y="351"/>
                  </a:lnTo>
                  <a:lnTo>
                    <a:pt x="454" y="269"/>
                  </a:lnTo>
                  <a:lnTo>
                    <a:pt x="533" y="194"/>
                  </a:lnTo>
                  <a:lnTo>
                    <a:pt x="617" y="123"/>
                  </a:lnTo>
                  <a:lnTo>
                    <a:pt x="705" y="59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286D9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590" y="1545"/>
              <a:ext cx="334" cy="334"/>
            </a:xfrm>
            <a:custGeom>
              <a:avLst/>
              <a:gdLst>
                <a:gd name="T0" fmla="*/ 337 w 667"/>
                <a:gd name="T1" fmla="*/ 0 h 668"/>
                <a:gd name="T2" fmla="*/ 342 w 667"/>
                <a:gd name="T3" fmla="*/ 4 h 668"/>
                <a:gd name="T4" fmla="*/ 358 w 667"/>
                <a:gd name="T5" fmla="*/ 59 h 668"/>
                <a:gd name="T6" fmla="*/ 406 w 667"/>
                <a:gd name="T7" fmla="*/ 151 h 668"/>
                <a:gd name="T8" fmla="*/ 475 w 667"/>
                <a:gd name="T9" fmla="*/ 229 h 668"/>
                <a:gd name="T10" fmla="*/ 559 w 667"/>
                <a:gd name="T11" fmla="*/ 286 h 668"/>
                <a:gd name="T12" fmla="*/ 658 w 667"/>
                <a:gd name="T13" fmla="*/ 322 h 668"/>
                <a:gd name="T14" fmla="*/ 665 w 667"/>
                <a:gd name="T15" fmla="*/ 326 h 668"/>
                <a:gd name="T16" fmla="*/ 667 w 667"/>
                <a:gd name="T17" fmla="*/ 333 h 668"/>
                <a:gd name="T18" fmla="*/ 665 w 667"/>
                <a:gd name="T19" fmla="*/ 340 h 668"/>
                <a:gd name="T20" fmla="*/ 658 w 667"/>
                <a:gd name="T21" fmla="*/ 344 h 668"/>
                <a:gd name="T22" fmla="*/ 559 w 667"/>
                <a:gd name="T23" fmla="*/ 380 h 668"/>
                <a:gd name="T24" fmla="*/ 475 w 667"/>
                <a:gd name="T25" fmla="*/ 437 h 668"/>
                <a:gd name="T26" fmla="*/ 406 w 667"/>
                <a:gd name="T27" fmla="*/ 515 h 668"/>
                <a:gd name="T28" fmla="*/ 358 w 667"/>
                <a:gd name="T29" fmla="*/ 607 h 668"/>
                <a:gd name="T30" fmla="*/ 342 w 667"/>
                <a:gd name="T31" fmla="*/ 662 h 668"/>
                <a:gd name="T32" fmla="*/ 337 w 667"/>
                <a:gd name="T33" fmla="*/ 666 h 668"/>
                <a:gd name="T34" fmla="*/ 330 w 667"/>
                <a:gd name="T35" fmla="*/ 666 h 668"/>
                <a:gd name="T36" fmla="*/ 323 w 667"/>
                <a:gd name="T37" fmla="*/ 662 h 668"/>
                <a:gd name="T38" fmla="*/ 307 w 667"/>
                <a:gd name="T39" fmla="*/ 607 h 668"/>
                <a:gd name="T40" fmla="*/ 259 w 667"/>
                <a:gd name="T41" fmla="*/ 515 h 668"/>
                <a:gd name="T42" fmla="*/ 191 w 667"/>
                <a:gd name="T43" fmla="*/ 437 h 668"/>
                <a:gd name="T44" fmla="*/ 107 w 667"/>
                <a:gd name="T45" fmla="*/ 380 h 668"/>
                <a:gd name="T46" fmla="*/ 8 w 667"/>
                <a:gd name="T47" fmla="*/ 344 h 668"/>
                <a:gd name="T48" fmla="*/ 1 w 667"/>
                <a:gd name="T49" fmla="*/ 340 h 668"/>
                <a:gd name="T50" fmla="*/ 0 w 667"/>
                <a:gd name="T51" fmla="*/ 333 h 668"/>
                <a:gd name="T52" fmla="*/ 1 w 667"/>
                <a:gd name="T53" fmla="*/ 326 h 668"/>
                <a:gd name="T54" fmla="*/ 8 w 667"/>
                <a:gd name="T55" fmla="*/ 322 h 668"/>
                <a:gd name="T56" fmla="*/ 107 w 667"/>
                <a:gd name="T57" fmla="*/ 286 h 668"/>
                <a:gd name="T58" fmla="*/ 191 w 667"/>
                <a:gd name="T59" fmla="*/ 229 h 668"/>
                <a:gd name="T60" fmla="*/ 259 w 667"/>
                <a:gd name="T61" fmla="*/ 151 h 668"/>
                <a:gd name="T62" fmla="*/ 307 w 667"/>
                <a:gd name="T63" fmla="*/ 59 h 668"/>
                <a:gd name="T64" fmla="*/ 323 w 667"/>
                <a:gd name="T65" fmla="*/ 4 h 668"/>
                <a:gd name="T66" fmla="*/ 330 w 667"/>
                <a:gd name="T6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67" h="668">
                  <a:moveTo>
                    <a:pt x="333" y="0"/>
                  </a:moveTo>
                  <a:lnTo>
                    <a:pt x="337" y="0"/>
                  </a:lnTo>
                  <a:lnTo>
                    <a:pt x="339" y="1"/>
                  </a:lnTo>
                  <a:lnTo>
                    <a:pt x="342" y="4"/>
                  </a:lnTo>
                  <a:lnTo>
                    <a:pt x="344" y="8"/>
                  </a:lnTo>
                  <a:lnTo>
                    <a:pt x="358" y="59"/>
                  </a:lnTo>
                  <a:lnTo>
                    <a:pt x="380" y="107"/>
                  </a:lnTo>
                  <a:lnTo>
                    <a:pt x="406" y="151"/>
                  </a:lnTo>
                  <a:lnTo>
                    <a:pt x="437" y="191"/>
                  </a:lnTo>
                  <a:lnTo>
                    <a:pt x="475" y="229"/>
                  </a:lnTo>
                  <a:lnTo>
                    <a:pt x="515" y="260"/>
                  </a:lnTo>
                  <a:lnTo>
                    <a:pt x="559" y="286"/>
                  </a:lnTo>
                  <a:lnTo>
                    <a:pt x="607" y="308"/>
                  </a:lnTo>
                  <a:lnTo>
                    <a:pt x="658" y="322"/>
                  </a:lnTo>
                  <a:lnTo>
                    <a:pt x="662" y="324"/>
                  </a:lnTo>
                  <a:lnTo>
                    <a:pt x="665" y="326"/>
                  </a:lnTo>
                  <a:lnTo>
                    <a:pt x="666" y="330"/>
                  </a:lnTo>
                  <a:lnTo>
                    <a:pt x="667" y="333"/>
                  </a:lnTo>
                  <a:lnTo>
                    <a:pt x="666" y="337"/>
                  </a:lnTo>
                  <a:lnTo>
                    <a:pt x="665" y="340"/>
                  </a:lnTo>
                  <a:lnTo>
                    <a:pt x="662" y="343"/>
                  </a:lnTo>
                  <a:lnTo>
                    <a:pt x="658" y="344"/>
                  </a:lnTo>
                  <a:lnTo>
                    <a:pt x="607" y="359"/>
                  </a:lnTo>
                  <a:lnTo>
                    <a:pt x="559" y="380"/>
                  </a:lnTo>
                  <a:lnTo>
                    <a:pt x="515" y="407"/>
                  </a:lnTo>
                  <a:lnTo>
                    <a:pt x="475" y="437"/>
                  </a:lnTo>
                  <a:lnTo>
                    <a:pt x="437" y="475"/>
                  </a:lnTo>
                  <a:lnTo>
                    <a:pt x="406" y="515"/>
                  </a:lnTo>
                  <a:lnTo>
                    <a:pt x="380" y="559"/>
                  </a:lnTo>
                  <a:lnTo>
                    <a:pt x="358" y="607"/>
                  </a:lnTo>
                  <a:lnTo>
                    <a:pt x="344" y="658"/>
                  </a:lnTo>
                  <a:lnTo>
                    <a:pt x="342" y="662"/>
                  </a:lnTo>
                  <a:lnTo>
                    <a:pt x="339" y="665"/>
                  </a:lnTo>
                  <a:lnTo>
                    <a:pt x="337" y="666"/>
                  </a:lnTo>
                  <a:lnTo>
                    <a:pt x="333" y="668"/>
                  </a:lnTo>
                  <a:lnTo>
                    <a:pt x="330" y="666"/>
                  </a:lnTo>
                  <a:lnTo>
                    <a:pt x="326" y="665"/>
                  </a:lnTo>
                  <a:lnTo>
                    <a:pt x="323" y="662"/>
                  </a:lnTo>
                  <a:lnTo>
                    <a:pt x="322" y="658"/>
                  </a:lnTo>
                  <a:lnTo>
                    <a:pt x="307" y="607"/>
                  </a:lnTo>
                  <a:lnTo>
                    <a:pt x="286" y="559"/>
                  </a:lnTo>
                  <a:lnTo>
                    <a:pt x="259" y="515"/>
                  </a:lnTo>
                  <a:lnTo>
                    <a:pt x="228" y="475"/>
                  </a:lnTo>
                  <a:lnTo>
                    <a:pt x="191" y="437"/>
                  </a:lnTo>
                  <a:lnTo>
                    <a:pt x="151" y="407"/>
                  </a:lnTo>
                  <a:lnTo>
                    <a:pt x="107" y="380"/>
                  </a:lnTo>
                  <a:lnTo>
                    <a:pt x="58" y="359"/>
                  </a:lnTo>
                  <a:lnTo>
                    <a:pt x="8" y="344"/>
                  </a:lnTo>
                  <a:lnTo>
                    <a:pt x="4" y="343"/>
                  </a:lnTo>
                  <a:lnTo>
                    <a:pt x="1" y="340"/>
                  </a:lnTo>
                  <a:lnTo>
                    <a:pt x="0" y="337"/>
                  </a:lnTo>
                  <a:lnTo>
                    <a:pt x="0" y="333"/>
                  </a:lnTo>
                  <a:lnTo>
                    <a:pt x="0" y="330"/>
                  </a:lnTo>
                  <a:lnTo>
                    <a:pt x="1" y="326"/>
                  </a:lnTo>
                  <a:lnTo>
                    <a:pt x="4" y="324"/>
                  </a:lnTo>
                  <a:lnTo>
                    <a:pt x="8" y="322"/>
                  </a:lnTo>
                  <a:lnTo>
                    <a:pt x="58" y="308"/>
                  </a:lnTo>
                  <a:lnTo>
                    <a:pt x="107" y="286"/>
                  </a:lnTo>
                  <a:lnTo>
                    <a:pt x="151" y="260"/>
                  </a:lnTo>
                  <a:lnTo>
                    <a:pt x="191" y="229"/>
                  </a:lnTo>
                  <a:lnTo>
                    <a:pt x="228" y="193"/>
                  </a:lnTo>
                  <a:lnTo>
                    <a:pt x="259" y="151"/>
                  </a:lnTo>
                  <a:lnTo>
                    <a:pt x="286" y="107"/>
                  </a:lnTo>
                  <a:lnTo>
                    <a:pt x="307" y="59"/>
                  </a:lnTo>
                  <a:lnTo>
                    <a:pt x="322" y="8"/>
                  </a:lnTo>
                  <a:lnTo>
                    <a:pt x="323" y="4"/>
                  </a:lnTo>
                  <a:lnTo>
                    <a:pt x="326" y="1"/>
                  </a:lnTo>
                  <a:lnTo>
                    <a:pt x="330" y="0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3442" y="1832"/>
              <a:ext cx="211" cy="210"/>
            </a:xfrm>
            <a:custGeom>
              <a:avLst/>
              <a:gdLst>
                <a:gd name="T0" fmla="*/ 209 w 420"/>
                <a:gd name="T1" fmla="*/ 0 h 420"/>
                <a:gd name="T2" fmla="*/ 211 w 420"/>
                <a:gd name="T3" fmla="*/ 0 h 420"/>
                <a:gd name="T4" fmla="*/ 214 w 420"/>
                <a:gd name="T5" fmla="*/ 1 h 420"/>
                <a:gd name="T6" fmla="*/ 217 w 420"/>
                <a:gd name="T7" fmla="*/ 4 h 420"/>
                <a:gd name="T8" fmla="*/ 218 w 420"/>
                <a:gd name="T9" fmla="*/ 7 h 420"/>
                <a:gd name="T10" fmla="*/ 231 w 420"/>
                <a:gd name="T11" fmla="*/ 47 h 420"/>
                <a:gd name="T12" fmla="*/ 251 w 420"/>
                <a:gd name="T13" fmla="*/ 83 h 420"/>
                <a:gd name="T14" fmla="*/ 276 w 420"/>
                <a:gd name="T15" fmla="*/ 115 h 420"/>
                <a:gd name="T16" fmla="*/ 304 w 420"/>
                <a:gd name="T17" fmla="*/ 144 h 420"/>
                <a:gd name="T18" fmla="*/ 337 w 420"/>
                <a:gd name="T19" fmla="*/ 168 h 420"/>
                <a:gd name="T20" fmla="*/ 373 w 420"/>
                <a:gd name="T21" fmla="*/ 187 h 420"/>
                <a:gd name="T22" fmla="*/ 413 w 420"/>
                <a:gd name="T23" fmla="*/ 201 h 420"/>
                <a:gd name="T24" fmla="*/ 416 w 420"/>
                <a:gd name="T25" fmla="*/ 203 h 420"/>
                <a:gd name="T26" fmla="*/ 419 w 420"/>
                <a:gd name="T27" fmla="*/ 206 h 420"/>
                <a:gd name="T28" fmla="*/ 420 w 420"/>
                <a:gd name="T29" fmla="*/ 209 h 420"/>
                <a:gd name="T30" fmla="*/ 420 w 420"/>
                <a:gd name="T31" fmla="*/ 211 h 420"/>
                <a:gd name="T32" fmla="*/ 419 w 420"/>
                <a:gd name="T33" fmla="*/ 214 h 420"/>
                <a:gd name="T34" fmla="*/ 416 w 420"/>
                <a:gd name="T35" fmla="*/ 217 h 420"/>
                <a:gd name="T36" fmla="*/ 413 w 420"/>
                <a:gd name="T37" fmla="*/ 218 h 420"/>
                <a:gd name="T38" fmla="*/ 373 w 420"/>
                <a:gd name="T39" fmla="*/ 231 h 420"/>
                <a:gd name="T40" fmla="*/ 337 w 420"/>
                <a:gd name="T41" fmla="*/ 251 h 420"/>
                <a:gd name="T42" fmla="*/ 304 w 420"/>
                <a:gd name="T43" fmla="*/ 275 h 420"/>
                <a:gd name="T44" fmla="*/ 276 w 420"/>
                <a:gd name="T45" fmla="*/ 304 h 420"/>
                <a:gd name="T46" fmla="*/ 251 w 420"/>
                <a:gd name="T47" fmla="*/ 337 h 420"/>
                <a:gd name="T48" fmla="*/ 231 w 420"/>
                <a:gd name="T49" fmla="*/ 373 h 420"/>
                <a:gd name="T50" fmla="*/ 218 w 420"/>
                <a:gd name="T51" fmla="*/ 413 h 420"/>
                <a:gd name="T52" fmla="*/ 217 w 420"/>
                <a:gd name="T53" fmla="*/ 416 h 420"/>
                <a:gd name="T54" fmla="*/ 214 w 420"/>
                <a:gd name="T55" fmla="*/ 419 h 420"/>
                <a:gd name="T56" fmla="*/ 211 w 420"/>
                <a:gd name="T57" fmla="*/ 420 h 420"/>
                <a:gd name="T58" fmla="*/ 209 w 420"/>
                <a:gd name="T59" fmla="*/ 420 h 420"/>
                <a:gd name="T60" fmla="*/ 205 w 420"/>
                <a:gd name="T61" fmla="*/ 419 h 420"/>
                <a:gd name="T62" fmla="*/ 203 w 420"/>
                <a:gd name="T63" fmla="*/ 416 h 420"/>
                <a:gd name="T64" fmla="*/ 201 w 420"/>
                <a:gd name="T65" fmla="*/ 413 h 420"/>
                <a:gd name="T66" fmla="*/ 187 w 420"/>
                <a:gd name="T67" fmla="*/ 373 h 420"/>
                <a:gd name="T68" fmla="*/ 168 w 420"/>
                <a:gd name="T69" fmla="*/ 337 h 420"/>
                <a:gd name="T70" fmla="*/ 144 w 420"/>
                <a:gd name="T71" fmla="*/ 304 h 420"/>
                <a:gd name="T72" fmla="*/ 115 w 420"/>
                <a:gd name="T73" fmla="*/ 275 h 420"/>
                <a:gd name="T74" fmla="*/ 83 w 420"/>
                <a:gd name="T75" fmla="*/ 251 h 420"/>
                <a:gd name="T76" fmla="*/ 47 w 420"/>
                <a:gd name="T77" fmla="*/ 231 h 420"/>
                <a:gd name="T78" fmla="*/ 7 w 420"/>
                <a:gd name="T79" fmla="*/ 218 h 420"/>
                <a:gd name="T80" fmla="*/ 4 w 420"/>
                <a:gd name="T81" fmla="*/ 217 h 420"/>
                <a:gd name="T82" fmla="*/ 1 w 420"/>
                <a:gd name="T83" fmla="*/ 214 h 420"/>
                <a:gd name="T84" fmla="*/ 0 w 420"/>
                <a:gd name="T85" fmla="*/ 211 h 420"/>
                <a:gd name="T86" fmla="*/ 0 w 420"/>
                <a:gd name="T87" fmla="*/ 209 h 420"/>
                <a:gd name="T88" fmla="*/ 1 w 420"/>
                <a:gd name="T89" fmla="*/ 206 h 420"/>
                <a:gd name="T90" fmla="*/ 4 w 420"/>
                <a:gd name="T91" fmla="*/ 203 h 420"/>
                <a:gd name="T92" fmla="*/ 7 w 420"/>
                <a:gd name="T93" fmla="*/ 201 h 420"/>
                <a:gd name="T94" fmla="*/ 47 w 420"/>
                <a:gd name="T95" fmla="*/ 187 h 420"/>
                <a:gd name="T96" fmla="*/ 83 w 420"/>
                <a:gd name="T97" fmla="*/ 168 h 420"/>
                <a:gd name="T98" fmla="*/ 115 w 420"/>
                <a:gd name="T99" fmla="*/ 144 h 420"/>
                <a:gd name="T100" fmla="*/ 144 w 420"/>
                <a:gd name="T101" fmla="*/ 115 h 420"/>
                <a:gd name="T102" fmla="*/ 168 w 420"/>
                <a:gd name="T103" fmla="*/ 83 h 420"/>
                <a:gd name="T104" fmla="*/ 187 w 420"/>
                <a:gd name="T105" fmla="*/ 47 h 420"/>
                <a:gd name="T106" fmla="*/ 201 w 420"/>
                <a:gd name="T107" fmla="*/ 7 h 420"/>
                <a:gd name="T108" fmla="*/ 203 w 420"/>
                <a:gd name="T109" fmla="*/ 4 h 420"/>
                <a:gd name="T110" fmla="*/ 205 w 420"/>
                <a:gd name="T111" fmla="*/ 1 h 420"/>
                <a:gd name="T112" fmla="*/ 209 w 420"/>
                <a:gd name="T11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" h="420">
                  <a:moveTo>
                    <a:pt x="209" y="0"/>
                  </a:moveTo>
                  <a:lnTo>
                    <a:pt x="211" y="0"/>
                  </a:lnTo>
                  <a:lnTo>
                    <a:pt x="214" y="1"/>
                  </a:lnTo>
                  <a:lnTo>
                    <a:pt x="217" y="4"/>
                  </a:lnTo>
                  <a:lnTo>
                    <a:pt x="218" y="7"/>
                  </a:lnTo>
                  <a:lnTo>
                    <a:pt x="231" y="47"/>
                  </a:lnTo>
                  <a:lnTo>
                    <a:pt x="251" y="83"/>
                  </a:lnTo>
                  <a:lnTo>
                    <a:pt x="276" y="115"/>
                  </a:lnTo>
                  <a:lnTo>
                    <a:pt x="304" y="144"/>
                  </a:lnTo>
                  <a:lnTo>
                    <a:pt x="337" y="168"/>
                  </a:lnTo>
                  <a:lnTo>
                    <a:pt x="373" y="187"/>
                  </a:lnTo>
                  <a:lnTo>
                    <a:pt x="413" y="201"/>
                  </a:lnTo>
                  <a:lnTo>
                    <a:pt x="416" y="203"/>
                  </a:lnTo>
                  <a:lnTo>
                    <a:pt x="419" y="206"/>
                  </a:lnTo>
                  <a:lnTo>
                    <a:pt x="420" y="209"/>
                  </a:lnTo>
                  <a:lnTo>
                    <a:pt x="420" y="211"/>
                  </a:lnTo>
                  <a:lnTo>
                    <a:pt x="419" y="214"/>
                  </a:lnTo>
                  <a:lnTo>
                    <a:pt x="416" y="217"/>
                  </a:lnTo>
                  <a:lnTo>
                    <a:pt x="413" y="218"/>
                  </a:lnTo>
                  <a:lnTo>
                    <a:pt x="373" y="231"/>
                  </a:lnTo>
                  <a:lnTo>
                    <a:pt x="337" y="251"/>
                  </a:lnTo>
                  <a:lnTo>
                    <a:pt x="304" y="275"/>
                  </a:lnTo>
                  <a:lnTo>
                    <a:pt x="276" y="304"/>
                  </a:lnTo>
                  <a:lnTo>
                    <a:pt x="251" y="337"/>
                  </a:lnTo>
                  <a:lnTo>
                    <a:pt x="231" y="373"/>
                  </a:lnTo>
                  <a:lnTo>
                    <a:pt x="218" y="413"/>
                  </a:lnTo>
                  <a:lnTo>
                    <a:pt x="217" y="416"/>
                  </a:lnTo>
                  <a:lnTo>
                    <a:pt x="214" y="419"/>
                  </a:lnTo>
                  <a:lnTo>
                    <a:pt x="211" y="420"/>
                  </a:lnTo>
                  <a:lnTo>
                    <a:pt x="209" y="420"/>
                  </a:lnTo>
                  <a:lnTo>
                    <a:pt x="205" y="419"/>
                  </a:lnTo>
                  <a:lnTo>
                    <a:pt x="203" y="416"/>
                  </a:lnTo>
                  <a:lnTo>
                    <a:pt x="201" y="413"/>
                  </a:lnTo>
                  <a:lnTo>
                    <a:pt x="187" y="373"/>
                  </a:lnTo>
                  <a:lnTo>
                    <a:pt x="168" y="337"/>
                  </a:lnTo>
                  <a:lnTo>
                    <a:pt x="144" y="304"/>
                  </a:lnTo>
                  <a:lnTo>
                    <a:pt x="115" y="275"/>
                  </a:lnTo>
                  <a:lnTo>
                    <a:pt x="83" y="251"/>
                  </a:lnTo>
                  <a:lnTo>
                    <a:pt x="47" y="231"/>
                  </a:lnTo>
                  <a:lnTo>
                    <a:pt x="7" y="218"/>
                  </a:lnTo>
                  <a:lnTo>
                    <a:pt x="4" y="217"/>
                  </a:lnTo>
                  <a:lnTo>
                    <a:pt x="1" y="214"/>
                  </a:lnTo>
                  <a:lnTo>
                    <a:pt x="0" y="211"/>
                  </a:lnTo>
                  <a:lnTo>
                    <a:pt x="0" y="209"/>
                  </a:lnTo>
                  <a:lnTo>
                    <a:pt x="1" y="206"/>
                  </a:lnTo>
                  <a:lnTo>
                    <a:pt x="4" y="203"/>
                  </a:lnTo>
                  <a:lnTo>
                    <a:pt x="7" y="201"/>
                  </a:lnTo>
                  <a:lnTo>
                    <a:pt x="47" y="187"/>
                  </a:lnTo>
                  <a:lnTo>
                    <a:pt x="83" y="168"/>
                  </a:lnTo>
                  <a:lnTo>
                    <a:pt x="115" y="144"/>
                  </a:lnTo>
                  <a:lnTo>
                    <a:pt x="144" y="115"/>
                  </a:lnTo>
                  <a:lnTo>
                    <a:pt x="168" y="83"/>
                  </a:lnTo>
                  <a:lnTo>
                    <a:pt x="187" y="47"/>
                  </a:lnTo>
                  <a:lnTo>
                    <a:pt x="201" y="7"/>
                  </a:lnTo>
                  <a:lnTo>
                    <a:pt x="203" y="4"/>
                  </a:lnTo>
                  <a:lnTo>
                    <a:pt x="205" y="1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560472" y="2802268"/>
            <a:ext cx="679846" cy="869946"/>
            <a:chOff x="6527272" y="2912012"/>
            <a:chExt cx="1475045" cy="1159928"/>
          </a:xfrm>
        </p:grpSpPr>
        <p:cxnSp>
          <p:nvCxnSpPr>
            <p:cNvPr id="21" name="Straight Connector 20"/>
            <p:cNvCxnSpPr>
              <a:cxnSpLocks/>
            </p:cNvCxnSpPr>
            <p:nvPr/>
          </p:nvCxnSpPr>
          <p:spPr>
            <a:xfrm>
              <a:off x="6535818" y="2912012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cxnSp>
          <p:nvCxnSpPr>
            <p:cNvPr id="22" name="Straight Connector 21"/>
            <p:cNvCxnSpPr>
              <a:cxnSpLocks/>
            </p:cNvCxnSpPr>
            <p:nvPr/>
          </p:nvCxnSpPr>
          <p:spPr>
            <a:xfrm>
              <a:off x="6527272" y="4071940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2927999" y="2815087"/>
            <a:ext cx="732769" cy="857127"/>
            <a:chOff x="2515402" y="2929104"/>
            <a:chExt cx="1478932" cy="1142836"/>
          </a:xfrm>
        </p:grpSpPr>
        <p:cxnSp>
          <p:nvCxnSpPr>
            <p:cNvPr id="24" name="Straight Connector 23"/>
            <p:cNvCxnSpPr>
              <a:cxnSpLocks/>
            </p:cNvCxnSpPr>
            <p:nvPr/>
          </p:nvCxnSpPr>
          <p:spPr>
            <a:xfrm>
              <a:off x="2515402" y="2929104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oval"/>
              <a:tailEnd type="none"/>
            </a:ln>
            <a:effectLst/>
          </p:spPr>
        </p:cxnSp>
        <p:cxnSp>
          <p:nvCxnSpPr>
            <p:cNvPr id="25" name="Straight Connector 24"/>
            <p:cNvCxnSpPr>
              <a:cxnSpLocks/>
            </p:cNvCxnSpPr>
            <p:nvPr/>
          </p:nvCxnSpPr>
          <p:spPr>
            <a:xfrm>
              <a:off x="2527835" y="4071940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oval"/>
              <a:tailEnd type="none"/>
            </a:ln>
            <a:effectLst/>
          </p:spPr>
        </p:cxnSp>
      </p:grpSp>
      <p:sp>
        <p:nvSpPr>
          <p:cNvPr id="26" name="Rectangle 25"/>
          <p:cNvSpPr/>
          <p:nvPr/>
        </p:nvSpPr>
        <p:spPr>
          <a:xfrm>
            <a:off x="6379622" y="2699670"/>
            <a:ext cx="156686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Increased trust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218531" y="2522485"/>
            <a:ext cx="156686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Forces you to understand your code's entire lifecycle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79621" y="3556797"/>
            <a:ext cx="15668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Reliable deployments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588210" y="3476006"/>
            <a:ext cx="119355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050" b="1" spc="75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 definition of "working"</a:t>
            </a:r>
            <a:endParaRPr lang="en-CA" sz="1050" b="1" spc="75" dirty="0">
              <a:solidFill>
                <a:prstClr val="black">
                  <a:lumMod val="85000"/>
                  <a:lumOff val="1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2309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Tool for Many Purposes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092697" y="21994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32677" y="21994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862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7519" y="3377107"/>
            <a:ext cx="1828711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286D9F"/>
                </a:solidFill>
                <a:latin typeface="Arial Narrow" panose="020B0606020202030204" pitchFamily="34" charset="0"/>
              </a:rPr>
              <a:t>Testing general changes</a:t>
            </a:r>
            <a:endParaRPr lang="en-CA" sz="1875" b="1" dirty="0">
              <a:solidFill>
                <a:srgbClr val="286D9F"/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11392" y="3377107"/>
            <a:ext cx="1878891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Testing the </a:t>
            </a:r>
            <a:b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</a:b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result of code</a:t>
            </a:r>
            <a:endParaRPr lang="en-CA" sz="1875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Freeform 6"/>
          <p:cNvSpPr>
            <a:spLocks noEditPoints="1"/>
          </p:cNvSpPr>
          <p:nvPr/>
        </p:nvSpPr>
        <p:spPr bwMode="auto">
          <a:xfrm>
            <a:off x="2978025" y="2822121"/>
            <a:ext cx="1581570" cy="1582342"/>
          </a:xfrm>
          <a:custGeom>
            <a:avLst/>
            <a:gdLst>
              <a:gd name="T0" fmla="*/ 3745 w 4097"/>
              <a:gd name="T1" fmla="*/ 3942 h 4099"/>
              <a:gd name="T2" fmla="*/ 3939 w 4097"/>
              <a:gd name="T3" fmla="*/ 3703 h 4099"/>
              <a:gd name="T4" fmla="*/ 2632 w 4097"/>
              <a:gd name="T5" fmla="*/ 2973 h 4099"/>
              <a:gd name="T6" fmla="*/ 922 w 4097"/>
              <a:gd name="T7" fmla="*/ 2969 h 4099"/>
              <a:gd name="T8" fmla="*/ 548 w 4097"/>
              <a:gd name="T9" fmla="*/ 3162 h 4099"/>
              <a:gd name="T10" fmla="*/ 383 w 4097"/>
              <a:gd name="T11" fmla="*/ 3464 h 4099"/>
              <a:gd name="T12" fmla="*/ 506 w 4097"/>
              <a:gd name="T13" fmla="*/ 3512 h 4099"/>
              <a:gd name="T14" fmla="*/ 733 w 4097"/>
              <a:gd name="T15" fmla="*/ 3339 h 4099"/>
              <a:gd name="T16" fmla="*/ 991 w 4097"/>
              <a:gd name="T17" fmla="*/ 3416 h 4099"/>
              <a:gd name="T18" fmla="*/ 1086 w 4097"/>
              <a:gd name="T19" fmla="*/ 3688 h 4099"/>
              <a:gd name="T20" fmla="*/ 1211 w 4097"/>
              <a:gd name="T21" fmla="*/ 3716 h 4099"/>
              <a:gd name="T22" fmla="*/ 1257 w 4097"/>
              <a:gd name="T23" fmla="*/ 3313 h 4099"/>
              <a:gd name="T24" fmla="*/ 1448 w 4097"/>
              <a:gd name="T25" fmla="*/ 2847 h 4099"/>
              <a:gd name="T26" fmla="*/ 2946 w 4097"/>
              <a:gd name="T27" fmla="*/ 296 h 4099"/>
              <a:gd name="T28" fmla="*/ 2837 w 4097"/>
              <a:gd name="T29" fmla="*/ 639 h 4099"/>
              <a:gd name="T30" fmla="*/ 2734 w 4097"/>
              <a:gd name="T31" fmla="*/ 1131 h 4099"/>
              <a:gd name="T32" fmla="*/ 3123 w 4097"/>
              <a:gd name="T33" fmla="*/ 1171 h 4099"/>
              <a:gd name="T34" fmla="*/ 3505 w 4097"/>
              <a:gd name="T35" fmla="*/ 967 h 4099"/>
              <a:gd name="T36" fmla="*/ 3706 w 4097"/>
              <a:gd name="T37" fmla="*/ 684 h 4099"/>
              <a:gd name="T38" fmla="*/ 3605 w 4097"/>
              <a:gd name="T39" fmla="*/ 549 h 4099"/>
              <a:gd name="T40" fmla="*/ 3395 w 4097"/>
              <a:gd name="T41" fmla="*/ 753 h 4099"/>
              <a:gd name="T42" fmla="*/ 3108 w 4097"/>
              <a:gd name="T43" fmla="*/ 687 h 4099"/>
              <a:gd name="T44" fmla="*/ 3010 w 4097"/>
              <a:gd name="T45" fmla="*/ 412 h 4099"/>
              <a:gd name="T46" fmla="*/ 635 w 4097"/>
              <a:gd name="T47" fmla="*/ 764 h 4099"/>
              <a:gd name="T48" fmla="*/ 785 w 4097"/>
              <a:gd name="T49" fmla="*/ 704 h 4099"/>
              <a:gd name="T50" fmla="*/ 291 w 4097"/>
              <a:gd name="T51" fmla="*/ 175 h 4099"/>
              <a:gd name="T52" fmla="*/ 898 w 4097"/>
              <a:gd name="T53" fmla="*/ 394 h 4099"/>
              <a:gd name="T54" fmla="*/ 2609 w 4097"/>
              <a:gd name="T55" fmla="*/ 1038 h 4099"/>
              <a:gd name="T56" fmla="*/ 2680 w 4097"/>
              <a:gd name="T57" fmla="*/ 598 h 4099"/>
              <a:gd name="T58" fmla="*/ 2803 w 4097"/>
              <a:gd name="T59" fmla="*/ 227 h 4099"/>
              <a:gd name="T60" fmla="*/ 3124 w 4097"/>
              <a:gd name="T61" fmla="*/ 15 h 4099"/>
              <a:gd name="T62" fmla="*/ 3266 w 4097"/>
              <a:gd name="T63" fmla="*/ 63 h 4099"/>
              <a:gd name="T64" fmla="*/ 3174 w 4097"/>
              <a:gd name="T65" fmla="*/ 521 h 4099"/>
              <a:gd name="T66" fmla="*/ 3355 w 4097"/>
              <a:gd name="T67" fmla="*/ 603 h 4099"/>
              <a:gd name="T68" fmla="*/ 3563 w 4097"/>
              <a:gd name="T69" fmla="*/ 171 h 4099"/>
              <a:gd name="T70" fmla="*/ 3681 w 4097"/>
              <a:gd name="T71" fmla="*/ 157 h 4099"/>
              <a:gd name="T72" fmla="*/ 3866 w 4097"/>
              <a:gd name="T73" fmla="*/ 521 h 4099"/>
              <a:gd name="T74" fmla="*/ 3772 w 4097"/>
              <a:gd name="T75" fmla="*/ 919 h 4099"/>
              <a:gd name="T76" fmla="*/ 3457 w 4097"/>
              <a:gd name="T77" fmla="*/ 1157 h 4099"/>
              <a:gd name="T78" fmla="*/ 2755 w 4097"/>
              <a:gd name="T79" fmla="*/ 2458 h 4099"/>
              <a:gd name="T80" fmla="*/ 3032 w 4097"/>
              <a:gd name="T81" fmla="*/ 2288 h 4099"/>
              <a:gd name="T82" fmla="*/ 4026 w 4097"/>
              <a:gd name="T83" fmla="*/ 3555 h 4099"/>
              <a:gd name="T84" fmla="*/ 4093 w 4097"/>
              <a:gd name="T85" fmla="*/ 3763 h 4099"/>
              <a:gd name="T86" fmla="*/ 3830 w 4097"/>
              <a:gd name="T87" fmla="*/ 4073 h 4099"/>
              <a:gd name="T88" fmla="*/ 3583 w 4097"/>
              <a:gd name="T89" fmla="*/ 4054 h 4099"/>
              <a:gd name="T90" fmla="*/ 2421 w 4097"/>
              <a:gd name="T91" fmla="*/ 3168 h 4099"/>
              <a:gd name="T92" fmla="*/ 2287 w 4097"/>
              <a:gd name="T93" fmla="*/ 2925 h 4099"/>
              <a:gd name="T94" fmla="*/ 1459 w 4097"/>
              <a:gd name="T95" fmla="*/ 3121 h 4099"/>
              <a:gd name="T96" fmla="*/ 1415 w 4097"/>
              <a:gd name="T97" fmla="*/ 3558 h 4099"/>
              <a:gd name="T98" fmla="*/ 1256 w 4097"/>
              <a:gd name="T99" fmla="*/ 3916 h 4099"/>
              <a:gd name="T100" fmla="*/ 918 w 4097"/>
              <a:gd name="T101" fmla="*/ 4095 h 4099"/>
              <a:gd name="T102" fmla="*/ 828 w 4097"/>
              <a:gd name="T103" fmla="*/ 4016 h 4099"/>
              <a:gd name="T104" fmla="*/ 903 w 4097"/>
              <a:gd name="T105" fmla="*/ 3546 h 4099"/>
              <a:gd name="T106" fmla="*/ 740 w 4097"/>
              <a:gd name="T107" fmla="*/ 3495 h 4099"/>
              <a:gd name="T108" fmla="*/ 532 w 4097"/>
              <a:gd name="T109" fmla="*/ 3927 h 4099"/>
              <a:gd name="T110" fmla="*/ 414 w 4097"/>
              <a:gd name="T111" fmla="*/ 3943 h 4099"/>
              <a:gd name="T112" fmla="*/ 230 w 4097"/>
              <a:gd name="T113" fmla="*/ 3578 h 4099"/>
              <a:gd name="T114" fmla="*/ 325 w 4097"/>
              <a:gd name="T115" fmla="*/ 3181 h 4099"/>
              <a:gd name="T116" fmla="*/ 638 w 4097"/>
              <a:gd name="T117" fmla="*/ 2942 h 4099"/>
              <a:gd name="T118" fmla="*/ 622 w 4097"/>
              <a:gd name="T119" fmla="*/ 922 h 4099"/>
              <a:gd name="T120" fmla="*/ 4 w 4097"/>
              <a:gd name="T121" fmla="*/ 302 h 4099"/>
              <a:gd name="T122" fmla="*/ 261 w 4097"/>
              <a:gd name="T123" fmla="*/ 2 h 4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97" h="4099">
                <a:moveTo>
                  <a:pt x="3037" y="2785"/>
                </a:moveTo>
                <a:lnTo>
                  <a:pt x="2783" y="3040"/>
                </a:lnTo>
                <a:lnTo>
                  <a:pt x="3663" y="3919"/>
                </a:lnTo>
                <a:lnTo>
                  <a:pt x="3680" y="3933"/>
                </a:lnTo>
                <a:lnTo>
                  <a:pt x="3701" y="3942"/>
                </a:lnTo>
                <a:lnTo>
                  <a:pt x="3723" y="3945"/>
                </a:lnTo>
                <a:lnTo>
                  <a:pt x="3745" y="3942"/>
                </a:lnTo>
                <a:lnTo>
                  <a:pt x="3766" y="3933"/>
                </a:lnTo>
                <a:lnTo>
                  <a:pt x="3784" y="3919"/>
                </a:lnTo>
                <a:lnTo>
                  <a:pt x="3916" y="3787"/>
                </a:lnTo>
                <a:lnTo>
                  <a:pt x="3931" y="3768"/>
                </a:lnTo>
                <a:lnTo>
                  <a:pt x="3939" y="3748"/>
                </a:lnTo>
                <a:lnTo>
                  <a:pt x="3942" y="3726"/>
                </a:lnTo>
                <a:lnTo>
                  <a:pt x="3939" y="3703"/>
                </a:lnTo>
                <a:lnTo>
                  <a:pt x="3931" y="3683"/>
                </a:lnTo>
                <a:lnTo>
                  <a:pt x="3916" y="3665"/>
                </a:lnTo>
                <a:lnTo>
                  <a:pt x="3037" y="2785"/>
                </a:lnTo>
                <a:close/>
                <a:moveTo>
                  <a:pt x="2977" y="2453"/>
                </a:moveTo>
                <a:lnTo>
                  <a:pt x="2451" y="2980"/>
                </a:lnTo>
                <a:lnTo>
                  <a:pt x="2495" y="3024"/>
                </a:lnTo>
                <a:lnTo>
                  <a:pt x="2632" y="2973"/>
                </a:lnTo>
                <a:lnTo>
                  <a:pt x="2971" y="2633"/>
                </a:lnTo>
                <a:lnTo>
                  <a:pt x="3022" y="2496"/>
                </a:lnTo>
                <a:lnTo>
                  <a:pt x="2977" y="2453"/>
                </a:lnTo>
                <a:close/>
                <a:moveTo>
                  <a:pt x="1802" y="2103"/>
                </a:moveTo>
                <a:lnTo>
                  <a:pt x="1022" y="2884"/>
                </a:lnTo>
                <a:lnTo>
                  <a:pt x="974" y="2929"/>
                </a:lnTo>
                <a:lnTo>
                  <a:pt x="922" y="2969"/>
                </a:lnTo>
                <a:lnTo>
                  <a:pt x="867" y="3005"/>
                </a:lnTo>
                <a:lnTo>
                  <a:pt x="810" y="3037"/>
                </a:lnTo>
                <a:lnTo>
                  <a:pt x="749" y="3065"/>
                </a:lnTo>
                <a:lnTo>
                  <a:pt x="685" y="3089"/>
                </a:lnTo>
                <a:lnTo>
                  <a:pt x="637" y="3107"/>
                </a:lnTo>
                <a:lnTo>
                  <a:pt x="591" y="3132"/>
                </a:lnTo>
                <a:lnTo>
                  <a:pt x="548" y="3162"/>
                </a:lnTo>
                <a:lnTo>
                  <a:pt x="510" y="3197"/>
                </a:lnTo>
                <a:lnTo>
                  <a:pt x="475" y="3234"/>
                </a:lnTo>
                <a:lnTo>
                  <a:pt x="446" y="3275"/>
                </a:lnTo>
                <a:lnTo>
                  <a:pt x="423" y="3320"/>
                </a:lnTo>
                <a:lnTo>
                  <a:pt x="404" y="3366"/>
                </a:lnTo>
                <a:lnTo>
                  <a:pt x="391" y="3415"/>
                </a:lnTo>
                <a:lnTo>
                  <a:pt x="383" y="3464"/>
                </a:lnTo>
                <a:lnTo>
                  <a:pt x="381" y="3515"/>
                </a:lnTo>
                <a:lnTo>
                  <a:pt x="384" y="3570"/>
                </a:lnTo>
                <a:lnTo>
                  <a:pt x="395" y="3625"/>
                </a:lnTo>
                <a:lnTo>
                  <a:pt x="413" y="3676"/>
                </a:lnTo>
                <a:lnTo>
                  <a:pt x="437" y="3724"/>
                </a:lnTo>
                <a:lnTo>
                  <a:pt x="491" y="3550"/>
                </a:lnTo>
                <a:lnTo>
                  <a:pt x="506" y="3512"/>
                </a:lnTo>
                <a:lnTo>
                  <a:pt x="525" y="3477"/>
                </a:lnTo>
                <a:lnTo>
                  <a:pt x="548" y="3444"/>
                </a:lnTo>
                <a:lnTo>
                  <a:pt x="576" y="3416"/>
                </a:lnTo>
                <a:lnTo>
                  <a:pt x="607" y="3391"/>
                </a:lnTo>
                <a:lnTo>
                  <a:pt x="642" y="3370"/>
                </a:lnTo>
                <a:lnTo>
                  <a:pt x="686" y="3351"/>
                </a:lnTo>
                <a:lnTo>
                  <a:pt x="733" y="3339"/>
                </a:lnTo>
                <a:lnTo>
                  <a:pt x="780" y="3335"/>
                </a:lnTo>
                <a:lnTo>
                  <a:pt x="827" y="3337"/>
                </a:lnTo>
                <a:lnTo>
                  <a:pt x="876" y="3349"/>
                </a:lnTo>
                <a:lnTo>
                  <a:pt x="879" y="3350"/>
                </a:lnTo>
                <a:lnTo>
                  <a:pt x="920" y="3367"/>
                </a:lnTo>
                <a:lnTo>
                  <a:pt x="959" y="3390"/>
                </a:lnTo>
                <a:lnTo>
                  <a:pt x="991" y="3416"/>
                </a:lnTo>
                <a:lnTo>
                  <a:pt x="1021" y="3448"/>
                </a:lnTo>
                <a:lnTo>
                  <a:pt x="1046" y="3482"/>
                </a:lnTo>
                <a:lnTo>
                  <a:pt x="1065" y="3520"/>
                </a:lnTo>
                <a:lnTo>
                  <a:pt x="1079" y="3560"/>
                </a:lnTo>
                <a:lnTo>
                  <a:pt x="1087" y="3602"/>
                </a:lnTo>
                <a:lnTo>
                  <a:pt x="1089" y="3645"/>
                </a:lnTo>
                <a:lnTo>
                  <a:pt x="1086" y="3688"/>
                </a:lnTo>
                <a:lnTo>
                  <a:pt x="1076" y="3732"/>
                </a:lnTo>
                <a:lnTo>
                  <a:pt x="1024" y="3901"/>
                </a:lnTo>
                <a:lnTo>
                  <a:pt x="1070" y="3874"/>
                </a:lnTo>
                <a:lnTo>
                  <a:pt x="1112" y="3840"/>
                </a:lnTo>
                <a:lnTo>
                  <a:pt x="1150" y="3803"/>
                </a:lnTo>
                <a:lnTo>
                  <a:pt x="1183" y="3761"/>
                </a:lnTo>
                <a:lnTo>
                  <a:pt x="1211" y="3716"/>
                </a:lnTo>
                <a:lnTo>
                  <a:pt x="1232" y="3667"/>
                </a:lnTo>
                <a:lnTo>
                  <a:pt x="1249" y="3617"/>
                </a:lnTo>
                <a:lnTo>
                  <a:pt x="1259" y="3566"/>
                </a:lnTo>
                <a:lnTo>
                  <a:pt x="1262" y="3513"/>
                </a:lnTo>
                <a:lnTo>
                  <a:pt x="1260" y="3459"/>
                </a:lnTo>
                <a:lnTo>
                  <a:pt x="1255" y="3386"/>
                </a:lnTo>
                <a:lnTo>
                  <a:pt x="1257" y="3313"/>
                </a:lnTo>
                <a:lnTo>
                  <a:pt x="1265" y="3240"/>
                </a:lnTo>
                <a:lnTo>
                  <a:pt x="1280" y="3169"/>
                </a:lnTo>
                <a:lnTo>
                  <a:pt x="1302" y="3101"/>
                </a:lnTo>
                <a:lnTo>
                  <a:pt x="1329" y="3034"/>
                </a:lnTo>
                <a:lnTo>
                  <a:pt x="1363" y="2969"/>
                </a:lnTo>
                <a:lnTo>
                  <a:pt x="1402" y="2907"/>
                </a:lnTo>
                <a:lnTo>
                  <a:pt x="1448" y="2847"/>
                </a:lnTo>
                <a:lnTo>
                  <a:pt x="1499" y="2792"/>
                </a:lnTo>
                <a:lnTo>
                  <a:pt x="1995" y="2296"/>
                </a:lnTo>
                <a:lnTo>
                  <a:pt x="1802" y="2103"/>
                </a:lnTo>
                <a:close/>
                <a:moveTo>
                  <a:pt x="3073" y="198"/>
                </a:moveTo>
                <a:lnTo>
                  <a:pt x="3027" y="225"/>
                </a:lnTo>
                <a:lnTo>
                  <a:pt x="2985" y="259"/>
                </a:lnTo>
                <a:lnTo>
                  <a:pt x="2946" y="296"/>
                </a:lnTo>
                <a:lnTo>
                  <a:pt x="2913" y="338"/>
                </a:lnTo>
                <a:lnTo>
                  <a:pt x="2885" y="383"/>
                </a:lnTo>
                <a:lnTo>
                  <a:pt x="2864" y="432"/>
                </a:lnTo>
                <a:lnTo>
                  <a:pt x="2848" y="481"/>
                </a:lnTo>
                <a:lnTo>
                  <a:pt x="2838" y="534"/>
                </a:lnTo>
                <a:lnTo>
                  <a:pt x="2834" y="586"/>
                </a:lnTo>
                <a:lnTo>
                  <a:pt x="2837" y="639"/>
                </a:lnTo>
                <a:lnTo>
                  <a:pt x="2842" y="713"/>
                </a:lnTo>
                <a:lnTo>
                  <a:pt x="2839" y="786"/>
                </a:lnTo>
                <a:lnTo>
                  <a:pt x="2831" y="858"/>
                </a:lnTo>
                <a:lnTo>
                  <a:pt x="2816" y="929"/>
                </a:lnTo>
                <a:lnTo>
                  <a:pt x="2794" y="998"/>
                </a:lnTo>
                <a:lnTo>
                  <a:pt x="2767" y="1065"/>
                </a:lnTo>
                <a:lnTo>
                  <a:pt x="2734" y="1131"/>
                </a:lnTo>
                <a:lnTo>
                  <a:pt x="2694" y="1193"/>
                </a:lnTo>
                <a:lnTo>
                  <a:pt x="2649" y="1252"/>
                </a:lnTo>
                <a:lnTo>
                  <a:pt x="2598" y="1308"/>
                </a:lnTo>
                <a:lnTo>
                  <a:pt x="2102" y="1804"/>
                </a:lnTo>
                <a:lnTo>
                  <a:pt x="2293" y="1996"/>
                </a:lnTo>
                <a:lnTo>
                  <a:pt x="3074" y="1214"/>
                </a:lnTo>
                <a:lnTo>
                  <a:pt x="3123" y="1171"/>
                </a:lnTo>
                <a:lnTo>
                  <a:pt x="3174" y="1130"/>
                </a:lnTo>
                <a:lnTo>
                  <a:pt x="3228" y="1094"/>
                </a:lnTo>
                <a:lnTo>
                  <a:pt x="3287" y="1061"/>
                </a:lnTo>
                <a:lnTo>
                  <a:pt x="3348" y="1034"/>
                </a:lnTo>
                <a:lnTo>
                  <a:pt x="3410" y="1010"/>
                </a:lnTo>
                <a:lnTo>
                  <a:pt x="3459" y="992"/>
                </a:lnTo>
                <a:lnTo>
                  <a:pt x="3505" y="967"/>
                </a:lnTo>
                <a:lnTo>
                  <a:pt x="3547" y="938"/>
                </a:lnTo>
                <a:lnTo>
                  <a:pt x="3587" y="903"/>
                </a:lnTo>
                <a:lnTo>
                  <a:pt x="3620" y="865"/>
                </a:lnTo>
                <a:lnTo>
                  <a:pt x="3650" y="824"/>
                </a:lnTo>
                <a:lnTo>
                  <a:pt x="3674" y="779"/>
                </a:lnTo>
                <a:lnTo>
                  <a:pt x="3692" y="733"/>
                </a:lnTo>
                <a:lnTo>
                  <a:pt x="3706" y="684"/>
                </a:lnTo>
                <a:lnTo>
                  <a:pt x="3713" y="634"/>
                </a:lnTo>
                <a:lnTo>
                  <a:pt x="3716" y="583"/>
                </a:lnTo>
                <a:lnTo>
                  <a:pt x="3711" y="529"/>
                </a:lnTo>
                <a:lnTo>
                  <a:pt x="3700" y="475"/>
                </a:lnTo>
                <a:lnTo>
                  <a:pt x="3682" y="423"/>
                </a:lnTo>
                <a:lnTo>
                  <a:pt x="3659" y="374"/>
                </a:lnTo>
                <a:lnTo>
                  <a:pt x="3605" y="549"/>
                </a:lnTo>
                <a:lnTo>
                  <a:pt x="3588" y="591"/>
                </a:lnTo>
                <a:lnTo>
                  <a:pt x="3566" y="629"/>
                </a:lnTo>
                <a:lnTo>
                  <a:pt x="3539" y="664"/>
                </a:lnTo>
                <a:lnTo>
                  <a:pt x="3508" y="693"/>
                </a:lnTo>
                <a:lnTo>
                  <a:pt x="3473" y="718"/>
                </a:lnTo>
                <a:lnTo>
                  <a:pt x="3435" y="738"/>
                </a:lnTo>
                <a:lnTo>
                  <a:pt x="3395" y="753"/>
                </a:lnTo>
                <a:lnTo>
                  <a:pt x="3353" y="761"/>
                </a:lnTo>
                <a:lnTo>
                  <a:pt x="3309" y="764"/>
                </a:lnTo>
                <a:lnTo>
                  <a:pt x="3266" y="760"/>
                </a:lnTo>
                <a:lnTo>
                  <a:pt x="3221" y="750"/>
                </a:lnTo>
                <a:lnTo>
                  <a:pt x="3180" y="734"/>
                </a:lnTo>
                <a:lnTo>
                  <a:pt x="3143" y="713"/>
                </a:lnTo>
                <a:lnTo>
                  <a:pt x="3108" y="687"/>
                </a:lnTo>
                <a:lnTo>
                  <a:pt x="3078" y="656"/>
                </a:lnTo>
                <a:lnTo>
                  <a:pt x="3053" y="622"/>
                </a:lnTo>
                <a:lnTo>
                  <a:pt x="3033" y="585"/>
                </a:lnTo>
                <a:lnTo>
                  <a:pt x="3018" y="545"/>
                </a:lnTo>
                <a:lnTo>
                  <a:pt x="3010" y="503"/>
                </a:lnTo>
                <a:lnTo>
                  <a:pt x="3006" y="458"/>
                </a:lnTo>
                <a:lnTo>
                  <a:pt x="3010" y="412"/>
                </a:lnTo>
                <a:lnTo>
                  <a:pt x="3020" y="367"/>
                </a:lnTo>
                <a:lnTo>
                  <a:pt x="3073" y="198"/>
                </a:lnTo>
                <a:close/>
                <a:moveTo>
                  <a:pt x="291" y="175"/>
                </a:moveTo>
                <a:lnTo>
                  <a:pt x="175" y="291"/>
                </a:lnTo>
                <a:lnTo>
                  <a:pt x="464" y="753"/>
                </a:lnTo>
                <a:lnTo>
                  <a:pt x="623" y="766"/>
                </a:lnTo>
                <a:lnTo>
                  <a:pt x="635" y="764"/>
                </a:lnTo>
                <a:lnTo>
                  <a:pt x="649" y="763"/>
                </a:lnTo>
                <a:lnTo>
                  <a:pt x="669" y="765"/>
                </a:lnTo>
                <a:lnTo>
                  <a:pt x="686" y="773"/>
                </a:lnTo>
                <a:lnTo>
                  <a:pt x="704" y="785"/>
                </a:lnTo>
                <a:lnTo>
                  <a:pt x="2564" y="2648"/>
                </a:lnTo>
                <a:lnTo>
                  <a:pt x="2645" y="2566"/>
                </a:lnTo>
                <a:lnTo>
                  <a:pt x="785" y="704"/>
                </a:lnTo>
                <a:lnTo>
                  <a:pt x="772" y="688"/>
                </a:lnTo>
                <a:lnTo>
                  <a:pt x="765" y="669"/>
                </a:lnTo>
                <a:lnTo>
                  <a:pt x="762" y="649"/>
                </a:lnTo>
                <a:lnTo>
                  <a:pt x="764" y="637"/>
                </a:lnTo>
                <a:lnTo>
                  <a:pt x="766" y="624"/>
                </a:lnTo>
                <a:lnTo>
                  <a:pt x="751" y="464"/>
                </a:lnTo>
                <a:lnTo>
                  <a:pt x="291" y="175"/>
                </a:lnTo>
                <a:close/>
                <a:moveTo>
                  <a:pt x="282" y="0"/>
                </a:moveTo>
                <a:lnTo>
                  <a:pt x="302" y="3"/>
                </a:lnTo>
                <a:lnTo>
                  <a:pt x="321" y="12"/>
                </a:lnTo>
                <a:lnTo>
                  <a:pt x="866" y="353"/>
                </a:lnTo>
                <a:lnTo>
                  <a:pt x="879" y="364"/>
                </a:lnTo>
                <a:lnTo>
                  <a:pt x="890" y="378"/>
                </a:lnTo>
                <a:lnTo>
                  <a:pt x="898" y="394"/>
                </a:lnTo>
                <a:lnTo>
                  <a:pt x="902" y="412"/>
                </a:lnTo>
                <a:lnTo>
                  <a:pt x="922" y="622"/>
                </a:lnTo>
                <a:lnTo>
                  <a:pt x="1992" y="1695"/>
                </a:lnTo>
                <a:lnTo>
                  <a:pt x="2489" y="1198"/>
                </a:lnTo>
                <a:lnTo>
                  <a:pt x="2535" y="1147"/>
                </a:lnTo>
                <a:lnTo>
                  <a:pt x="2574" y="1094"/>
                </a:lnTo>
                <a:lnTo>
                  <a:pt x="2609" y="1038"/>
                </a:lnTo>
                <a:lnTo>
                  <a:pt x="2637" y="978"/>
                </a:lnTo>
                <a:lnTo>
                  <a:pt x="2659" y="916"/>
                </a:lnTo>
                <a:lnTo>
                  <a:pt x="2675" y="853"/>
                </a:lnTo>
                <a:lnTo>
                  <a:pt x="2684" y="789"/>
                </a:lnTo>
                <a:lnTo>
                  <a:pt x="2687" y="723"/>
                </a:lnTo>
                <a:lnTo>
                  <a:pt x="2683" y="657"/>
                </a:lnTo>
                <a:lnTo>
                  <a:pt x="2680" y="598"/>
                </a:lnTo>
                <a:lnTo>
                  <a:pt x="2681" y="541"/>
                </a:lnTo>
                <a:lnTo>
                  <a:pt x="2689" y="485"/>
                </a:lnTo>
                <a:lnTo>
                  <a:pt x="2701" y="429"/>
                </a:lnTo>
                <a:lnTo>
                  <a:pt x="2720" y="376"/>
                </a:lnTo>
                <a:lnTo>
                  <a:pt x="2742" y="323"/>
                </a:lnTo>
                <a:lnTo>
                  <a:pt x="2771" y="274"/>
                </a:lnTo>
                <a:lnTo>
                  <a:pt x="2803" y="227"/>
                </a:lnTo>
                <a:lnTo>
                  <a:pt x="2840" y="183"/>
                </a:lnTo>
                <a:lnTo>
                  <a:pt x="2883" y="143"/>
                </a:lnTo>
                <a:lnTo>
                  <a:pt x="2925" y="108"/>
                </a:lnTo>
                <a:lnTo>
                  <a:pt x="2971" y="78"/>
                </a:lnTo>
                <a:lnTo>
                  <a:pt x="3020" y="52"/>
                </a:lnTo>
                <a:lnTo>
                  <a:pt x="3071" y="31"/>
                </a:lnTo>
                <a:lnTo>
                  <a:pt x="3124" y="15"/>
                </a:lnTo>
                <a:lnTo>
                  <a:pt x="3177" y="3"/>
                </a:lnTo>
                <a:lnTo>
                  <a:pt x="3197" y="2"/>
                </a:lnTo>
                <a:lnTo>
                  <a:pt x="3217" y="7"/>
                </a:lnTo>
                <a:lnTo>
                  <a:pt x="3233" y="16"/>
                </a:lnTo>
                <a:lnTo>
                  <a:pt x="3248" y="28"/>
                </a:lnTo>
                <a:lnTo>
                  <a:pt x="3260" y="45"/>
                </a:lnTo>
                <a:lnTo>
                  <a:pt x="3266" y="63"/>
                </a:lnTo>
                <a:lnTo>
                  <a:pt x="3267" y="83"/>
                </a:lnTo>
                <a:lnTo>
                  <a:pt x="3265" y="102"/>
                </a:lnTo>
                <a:lnTo>
                  <a:pt x="3168" y="413"/>
                </a:lnTo>
                <a:lnTo>
                  <a:pt x="3163" y="435"/>
                </a:lnTo>
                <a:lnTo>
                  <a:pt x="3160" y="458"/>
                </a:lnTo>
                <a:lnTo>
                  <a:pt x="3164" y="490"/>
                </a:lnTo>
                <a:lnTo>
                  <a:pt x="3174" y="521"/>
                </a:lnTo>
                <a:lnTo>
                  <a:pt x="3190" y="549"/>
                </a:lnTo>
                <a:lnTo>
                  <a:pt x="3211" y="571"/>
                </a:lnTo>
                <a:lnTo>
                  <a:pt x="3237" y="590"/>
                </a:lnTo>
                <a:lnTo>
                  <a:pt x="3267" y="603"/>
                </a:lnTo>
                <a:lnTo>
                  <a:pt x="3297" y="610"/>
                </a:lnTo>
                <a:lnTo>
                  <a:pt x="3327" y="610"/>
                </a:lnTo>
                <a:lnTo>
                  <a:pt x="3355" y="603"/>
                </a:lnTo>
                <a:lnTo>
                  <a:pt x="3383" y="592"/>
                </a:lnTo>
                <a:lnTo>
                  <a:pt x="3408" y="576"/>
                </a:lnTo>
                <a:lnTo>
                  <a:pt x="3429" y="555"/>
                </a:lnTo>
                <a:lnTo>
                  <a:pt x="3446" y="531"/>
                </a:lnTo>
                <a:lnTo>
                  <a:pt x="3457" y="503"/>
                </a:lnTo>
                <a:lnTo>
                  <a:pt x="3556" y="189"/>
                </a:lnTo>
                <a:lnTo>
                  <a:pt x="3563" y="171"/>
                </a:lnTo>
                <a:lnTo>
                  <a:pt x="3575" y="157"/>
                </a:lnTo>
                <a:lnTo>
                  <a:pt x="3592" y="145"/>
                </a:lnTo>
                <a:lnTo>
                  <a:pt x="3609" y="138"/>
                </a:lnTo>
                <a:lnTo>
                  <a:pt x="3629" y="135"/>
                </a:lnTo>
                <a:lnTo>
                  <a:pt x="3648" y="138"/>
                </a:lnTo>
                <a:lnTo>
                  <a:pt x="3666" y="144"/>
                </a:lnTo>
                <a:lnTo>
                  <a:pt x="3681" y="157"/>
                </a:lnTo>
                <a:lnTo>
                  <a:pt x="3723" y="200"/>
                </a:lnTo>
                <a:lnTo>
                  <a:pt x="3761" y="246"/>
                </a:lnTo>
                <a:lnTo>
                  <a:pt x="3793" y="297"/>
                </a:lnTo>
                <a:lnTo>
                  <a:pt x="3819" y="349"/>
                </a:lnTo>
                <a:lnTo>
                  <a:pt x="3840" y="404"/>
                </a:lnTo>
                <a:lnTo>
                  <a:pt x="3857" y="461"/>
                </a:lnTo>
                <a:lnTo>
                  <a:pt x="3866" y="521"/>
                </a:lnTo>
                <a:lnTo>
                  <a:pt x="3870" y="581"/>
                </a:lnTo>
                <a:lnTo>
                  <a:pt x="3868" y="642"/>
                </a:lnTo>
                <a:lnTo>
                  <a:pt x="3860" y="700"/>
                </a:lnTo>
                <a:lnTo>
                  <a:pt x="3847" y="759"/>
                </a:lnTo>
                <a:lnTo>
                  <a:pt x="3827" y="815"/>
                </a:lnTo>
                <a:lnTo>
                  <a:pt x="3802" y="868"/>
                </a:lnTo>
                <a:lnTo>
                  <a:pt x="3772" y="919"/>
                </a:lnTo>
                <a:lnTo>
                  <a:pt x="3736" y="967"/>
                </a:lnTo>
                <a:lnTo>
                  <a:pt x="3696" y="1011"/>
                </a:lnTo>
                <a:lnTo>
                  <a:pt x="3654" y="1050"/>
                </a:lnTo>
                <a:lnTo>
                  <a:pt x="3609" y="1084"/>
                </a:lnTo>
                <a:lnTo>
                  <a:pt x="3561" y="1112"/>
                </a:lnTo>
                <a:lnTo>
                  <a:pt x="3511" y="1137"/>
                </a:lnTo>
                <a:lnTo>
                  <a:pt x="3457" y="1157"/>
                </a:lnTo>
                <a:lnTo>
                  <a:pt x="3396" y="1181"/>
                </a:lnTo>
                <a:lnTo>
                  <a:pt x="3338" y="1209"/>
                </a:lnTo>
                <a:lnTo>
                  <a:pt x="3282" y="1243"/>
                </a:lnTo>
                <a:lnTo>
                  <a:pt x="3231" y="1280"/>
                </a:lnTo>
                <a:lnTo>
                  <a:pt x="3184" y="1324"/>
                </a:lnTo>
                <a:lnTo>
                  <a:pt x="2403" y="2105"/>
                </a:lnTo>
                <a:lnTo>
                  <a:pt x="2755" y="2458"/>
                </a:lnTo>
                <a:lnTo>
                  <a:pt x="2924" y="2288"/>
                </a:lnTo>
                <a:lnTo>
                  <a:pt x="2940" y="2276"/>
                </a:lnTo>
                <a:lnTo>
                  <a:pt x="2959" y="2268"/>
                </a:lnTo>
                <a:lnTo>
                  <a:pt x="2977" y="2266"/>
                </a:lnTo>
                <a:lnTo>
                  <a:pt x="2997" y="2268"/>
                </a:lnTo>
                <a:lnTo>
                  <a:pt x="3016" y="2276"/>
                </a:lnTo>
                <a:lnTo>
                  <a:pt x="3032" y="2288"/>
                </a:lnTo>
                <a:lnTo>
                  <a:pt x="3166" y="2423"/>
                </a:lnTo>
                <a:lnTo>
                  <a:pt x="3180" y="2440"/>
                </a:lnTo>
                <a:lnTo>
                  <a:pt x="3187" y="2461"/>
                </a:lnTo>
                <a:lnTo>
                  <a:pt x="3189" y="2482"/>
                </a:lnTo>
                <a:lnTo>
                  <a:pt x="3184" y="2505"/>
                </a:lnTo>
                <a:lnTo>
                  <a:pt x="3127" y="2657"/>
                </a:lnTo>
                <a:lnTo>
                  <a:pt x="4026" y="3555"/>
                </a:lnTo>
                <a:lnTo>
                  <a:pt x="4051" y="3585"/>
                </a:lnTo>
                <a:lnTo>
                  <a:pt x="4070" y="3617"/>
                </a:lnTo>
                <a:lnTo>
                  <a:pt x="4085" y="3652"/>
                </a:lnTo>
                <a:lnTo>
                  <a:pt x="4093" y="3688"/>
                </a:lnTo>
                <a:lnTo>
                  <a:pt x="4097" y="3726"/>
                </a:lnTo>
                <a:lnTo>
                  <a:pt x="4097" y="3726"/>
                </a:lnTo>
                <a:lnTo>
                  <a:pt x="4093" y="3763"/>
                </a:lnTo>
                <a:lnTo>
                  <a:pt x="4085" y="3799"/>
                </a:lnTo>
                <a:lnTo>
                  <a:pt x="4070" y="3834"/>
                </a:lnTo>
                <a:lnTo>
                  <a:pt x="4051" y="3866"/>
                </a:lnTo>
                <a:lnTo>
                  <a:pt x="4026" y="3896"/>
                </a:lnTo>
                <a:lnTo>
                  <a:pt x="3894" y="4028"/>
                </a:lnTo>
                <a:lnTo>
                  <a:pt x="3864" y="4054"/>
                </a:lnTo>
                <a:lnTo>
                  <a:pt x="3830" y="4073"/>
                </a:lnTo>
                <a:lnTo>
                  <a:pt x="3797" y="4088"/>
                </a:lnTo>
                <a:lnTo>
                  <a:pt x="3760" y="4097"/>
                </a:lnTo>
                <a:lnTo>
                  <a:pt x="3723" y="4099"/>
                </a:lnTo>
                <a:lnTo>
                  <a:pt x="3686" y="4097"/>
                </a:lnTo>
                <a:lnTo>
                  <a:pt x="3650" y="4088"/>
                </a:lnTo>
                <a:lnTo>
                  <a:pt x="3615" y="4073"/>
                </a:lnTo>
                <a:lnTo>
                  <a:pt x="3583" y="4054"/>
                </a:lnTo>
                <a:lnTo>
                  <a:pt x="3553" y="4028"/>
                </a:lnTo>
                <a:lnTo>
                  <a:pt x="2654" y="3130"/>
                </a:lnTo>
                <a:lnTo>
                  <a:pt x="2502" y="3186"/>
                </a:lnTo>
                <a:lnTo>
                  <a:pt x="2481" y="3191"/>
                </a:lnTo>
                <a:lnTo>
                  <a:pt x="2460" y="3189"/>
                </a:lnTo>
                <a:lnTo>
                  <a:pt x="2439" y="3182"/>
                </a:lnTo>
                <a:lnTo>
                  <a:pt x="2421" y="3168"/>
                </a:lnTo>
                <a:lnTo>
                  <a:pt x="2287" y="3034"/>
                </a:lnTo>
                <a:lnTo>
                  <a:pt x="2275" y="3018"/>
                </a:lnTo>
                <a:lnTo>
                  <a:pt x="2267" y="2999"/>
                </a:lnTo>
                <a:lnTo>
                  <a:pt x="2265" y="2980"/>
                </a:lnTo>
                <a:lnTo>
                  <a:pt x="2267" y="2960"/>
                </a:lnTo>
                <a:lnTo>
                  <a:pt x="2275" y="2942"/>
                </a:lnTo>
                <a:lnTo>
                  <a:pt x="2287" y="2925"/>
                </a:lnTo>
                <a:lnTo>
                  <a:pt x="2455" y="2756"/>
                </a:lnTo>
                <a:lnTo>
                  <a:pt x="2103" y="2404"/>
                </a:lnTo>
                <a:lnTo>
                  <a:pt x="1607" y="2901"/>
                </a:lnTo>
                <a:lnTo>
                  <a:pt x="1561" y="2952"/>
                </a:lnTo>
                <a:lnTo>
                  <a:pt x="1521" y="3005"/>
                </a:lnTo>
                <a:lnTo>
                  <a:pt x="1487" y="3062"/>
                </a:lnTo>
                <a:lnTo>
                  <a:pt x="1459" y="3121"/>
                </a:lnTo>
                <a:lnTo>
                  <a:pt x="1436" y="3183"/>
                </a:lnTo>
                <a:lnTo>
                  <a:pt x="1421" y="3245"/>
                </a:lnTo>
                <a:lnTo>
                  <a:pt x="1412" y="3310"/>
                </a:lnTo>
                <a:lnTo>
                  <a:pt x="1409" y="3376"/>
                </a:lnTo>
                <a:lnTo>
                  <a:pt x="1413" y="3442"/>
                </a:lnTo>
                <a:lnTo>
                  <a:pt x="1417" y="3500"/>
                </a:lnTo>
                <a:lnTo>
                  <a:pt x="1415" y="3558"/>
                </a:lnTo>
                <a:lnTo>
                  <a:pt x="1408" y="3614"/>
                </a:lnTo>
                <a:lnTo>
                  <a:pt x="1394" y="3670"/>
                </a:lnTo>
                <a:lnTo>
                  <a:pt x="1377" y="3723"/>
                </a:lnTo>
                <a:lnTo>
                  <a:pt x="1353" y="3775"/>
                </a:lnTo>
                <a:lnTo>
                  <a:pt x="1326" y="3825"/>
                </a:lnTo>
                <a:lnTo>
                  <a:pt x="1293" y="3873"/>
                </a:lnTo>
                <a:lnTo>
                  <a:pt x="1256" y="3916"/>
                </a:lnTo>
                <a:lnTo>
                  <a:pt x="1214" y="3956"/>
                </a:lnTo>
                <a:lnTo>
                  <a:pt x="1170" y="3991"/>
                </a:lnTo>
                <a:lnTo>
                  <a:pt x="1124" y="4021"/>
                </a:lnTo>
                <a:lnTo>
                  <a:pt x="1076" y="4047"/>
                </a:lnTo>
                <a:lnTo>
                  <a:pt x="1025" y="4068"/>
                </a:lnTo>
                <a:lnTo>
                  <a:pt x="973" y="4084"/>
                </a:lnTo>
                <a:lnTo>
                  <a:pt x="918" y="4095"/>
                </a:lnTo>
                <a:lnTo>
                  <a:pt x="905" y="4097"/>
                </a:lnTo>
                <a:lnTo>
                  <a:pt x="884" y="4094"/>
                </a:lnTo>
                <a:lnTo>
                  <a:pt x="864" y="4084"/>
                </a:lnTo>
                <a:lnTo>
                  <a:pt x="847" y="4070"/>
                </a:lnTo>
                <a:lnTo>
                  <a:pt x="837" y="4054"/>
                </a:lnTo>
                <a:lnTo>
                  <a:pt x="831" y="4036"/>
                </a:lnTo>
                <a:lnTo>
                  <a:pt x="828" y="4016"/>
                </a:lnTo>
                <a:lnTo>
                  <a:pt x="832" y="3997"/>
                </a:lnTo>
                <a:lnTo>
                  <a:pt x="929" y="3687"/>
                </a:lnTo>
                <a:lnTo>
                  <a:pt x="935" y="3656"/>
                </a:lnTo>
                <a:lnTo>
                  <a:pt x="935" y="3626"/>
                </a:lnTo>
                <a:lnTo>
                  <a:pt x="929" y="3597"/>
                </a:lnTo>
                <a:lnTo>
                  <a:pt x="918" y="3570"/>
                </a:lnTo>
                <a:lnTo>
                  <a:pt x="903" y="3546"/>
                </a:lnTo>
                <a:lnTo>
                  <a:pt x="882" y="3525"/>
                </a:lnTo>
                <a:lnTo>
                  <a:pt x="857" y="3508"/>
                </a:lnTo>
                <a:lnTo>
                  <a:pt x="830" y="3495"/>
                </a:lnTo>
                <a:lnTo>
                  <a:pt x="826" y="3495"/>
                </a:lnTo>
                <a:lnTo>
                  <a:pt x="797" y="3489"/>
                </a:lnTo>
                <a:lnTo>
                  <a:pt x="769" y="3489"/>
                </a:lnTo>
                <a:lnTo>
                  <a:pt x="740" y="3495"/>
                </a:lnTo>
                <a:lnTo>
                  <a:pt x="713" y="3507"/>
                </a:lnTo>
                <a:lnTo>
                  <a:pt x="688" y="3523"/>
                </a:lnTo>
                <a:lnTo>
                  <a:pt x="667" y="3544"/>
                </a:lnTo>
                <a:lnTo>
                  <a:pt x="650" y="3568"/>
                </a:lnTo>
                <a:lnTo>
                  <a:pt x="639" y="3596"/>
                </a:lnTo>
                <a:lnTo>
                  <a:pt x="541" y="3910"/>
                </a:lnTo>
                <a:lnTo>
                  <a:pt x="532" y="3927"/>
                </a:lnTo>
                <a:lnTo>
                  <a:pt x="520" y="3942"/>
                </a:lnTo>
                <a:lnTo>
                  <a:pt x="505" y="3953"/>
                </a:lnTo>
                <a:lnTo>
                  <a:pt x="486" y="3961"/>
                </a:lnTo>
                <a:lnTo>
                  <a:pt x="468" y="3963"/>
                </a:lnTo>
                <a:lnTo>
                  <a:pt x="448" y="3961"/>
                </a:lnTo>
                <a:lnTo>
                  <a:pt x="430" y="3955"/>
                </a:lnTo>
                <a:lnTo>
                  <a:pt x="414" y="3943"/>
                </a:lnTo>
                <a:lnTo>
                  <a:pt x="372" y="3899"/>
                </a:lnTo>
                <a:lnTo>
                  <a:pt x="336" y="3853"/>
                </a:lnTo>
                <a:lnTo>
                  <a:pt x="303" y="3803"/>
                </a:lnTo>
                <a:lnTo>
                  <a:pt x="277" y="3749"/>
                </a:lnTo>
                <a:lnTo>
                  <a:pt x="256" y="3695"/>
                </a:lnTo>
                <a:lnTo>
                  <a:pt x="240" y="3637"/>
                </a:lnTo>
                <a:lnTo>
                  <a:pt x="230" y="3578"/>
                </a:lnTo>
                <a:lnTo>
                  <a:pt x="226" y="3518"/>
                </a:lnTo>
                <a:lnTo>
                  <a:pt x="229" y="3457"/>
                </a:lnTo>
                <a:lnTo>
                  <a:pt x="236" y="3398"/>
                </a:lnTo>
                <a:lnTo>
                  <a:pt x="250" y="3340"/>
                </a:lnTo>
                <a:lnTo>
                  <a:pt x="270" y="3285"/>
                </a:lnTo>
                <a:lnTo>
                  <a:pt x="295" y="3232"/>
                </a:lnTo>
                <a:lnTo>
                  <a:pt x="325" y="3181"/>
                </a:lnTo>
                <a:lnTo>
                  <a:pt x="359" y="3132"/>
                </a:lnTo>
                <a:lnTo>
                  <a:pt x="400" y="3087"/>
                </a:lnTo>
                <a:lnTo>
                  <a:pt x="443" y="3049"/>
                </a:lnTo>
                <a:lnTo>
                  <a:pt x="488" y="3015"/>
                </a:lnTo>
                <a:lnTo>
                  <a:pt x="535" y="2986"/>
                </a:lnTo>
                <a:lnTo>
                  <a:pt x="586" y="2962"/>
                </a:lnTo>
                <a:lnTo>
                  <a:pt x="638" y="2942"/>
                </a:lnTo>
                <a:lnTo>
                  <a:pt x="700" y="2918"/>
                </a:lnTo>
                <a:lnTo>
                  <a:pt x="759" y="2891"/>
                </a:lnTo>
                <a:lnTo>
                  <a:pt x="813" y="2857"/>
                </a:lnTo>
                <a:lnTo>
                  <a:pt x="866" y="2818"/>
                </a:lnTo>
                <a:lnTo>
                  <a:pt x="913" y="2775"/>
                </a:lnTo>
                <a:lnTo>
                  <a:pt x="1694" y="1995"/>
                </a:lnTo>
                <a:lnTo>
                  <a:pt x="622" y="922"/>
                </a:lnTo>
                <a:lnTo>
                  <a:pt x="412" y="902"/>
                </a:lnTo>
                <a:lnTo>
                  <a:pt x="394" y="898"/>
                </a:lnTo>
                <a:lnTo>
                  <a:pt x="378" y="891"/>
                </a:lnTo>
                <a:lnTo>
                  <a:pt x="364" y="881"/>
                </a:lnTo>
                <a:lnTo>
                  <a:pt x="353" y="866"/>
                </a:lnTo>
                <a:lnTo>
                  <a:pt x="11" y="321"/>
                </a:lnTo>
                <a:lnTo>
                  <a:pt x="4" y="302"/>
                </a:lnTo>
                <a:lnTo>
                  <a:pt x="0" y="282"/>
                </a:lnTo>
                <a:lnTo>
                  <a:pt x="2" y="261"/>
                </a:lnTo>
                <a:lnTo>
                  <a:pt x="10" y="242"/>
                </a:lnTo>
                <a:lnTo>
                  <a:pt x="22" y="226"/>
                </a:lnTo>
                <a:lnTo>
                  <a:pt x="225" y="22"/>
                </a:lnTo>
                <a:lnTo>
                  <a:pt x="243" y="10"/>
                </a:lnTo>
                <a:lnTo>
                  <a:pt x="261" y="2"/>
                </a:lnTo>
                <a:lnTo>
                  <a:pt x="282" y="0"/>
                </a:lnTo>
                <a:close/>
              </a:path>
            </a:pathLst>
          </a:custGeom>
          <a:solidFill>
            <a:srgbClr val="C8212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04289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342900">
              <a:defRPr/>
            </a:pPr>
            <a:r>
              <a:rPr lang="en-US" kern="0" spc="225" dirty="0">
                <a:solidFill>
                  <a:srgbClr val="2473B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INFRASTRUCTURE TESTING </a:t>
            </a:r>
          </a:p>
          <a:p>
            <a:pPr defTabSz="342900">
              <a:defRPr/>
            </a:pPr>
            <a:r>
              <a:rPr lang="en-US" kern="0" spc="225" dirty="0">
                <a:solidFill>
                  <a:srgbClr val="00B0F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IN THE REAL WORLD</a:t>
            </a:r>
          </a:p>
        </p:txBody>
      </p:sp>
    </p:spTree>
    <p:extLst>
      <p:ext uri="{BB962C8B-B14F-4D97-AF65-F5344CB8AC3E}">
        <p14:creationId xmlns:p14="http://schemas.microsoft.com/office/powerpoint/2010/main" val="24002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1997665" y="2040629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25" name="Rectangle 24"/>
          <p:cNvSpPr/>
          <p:nvPr/>
        </p:nvSpPr>
        <p:spPr>
          <a:xfrm>
            <a:off x="3846243" y="1910959"/>
            <a:ext cx="1472366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API Gateway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1997665" y="2387455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27" name="Rectangle 26"/>
          <p:cNvSpPr/>
          <p:nvPr/>
        </p:nvSpPr>
        <p:spPr>
          <a:xfrm>
            <a:off x="3846243" y="2257785"/>
            <a:ext cx="1472366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Dozens of APIs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1997665" y="2729916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29" name="Rectangle 28"/>
          <p:cNvSpPr/>
          <p:nvPr/>
        </p:nvSpPr>
        <p:spPr>
          <a:xfrm>
            <a:off x="3846243" y="2600246"/>
            <a:ext cx="1472366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SQL database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30" name="Straight Connector 29"/>
          <p:cNvCxnSpPr>
            <a:cxnSpLocks/>
          </p:cNvCxnSpPr>
          <p:nvPr/>
        </p:nvCxnSpPr>
        <p:spPr>
          <a:xfrm>
            <a:off x="2006629" y="3073191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31" name="Rectangle 30"/>
          <p:cNvSpPr/>
          <p:nvPr/>
        </p:nvSpPr>
        <p:spPr>
          <a:xfrm>
            <a:off x="3855206" y="2943521"/>
            <a:ext cx="2943603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Multiple SQL firewall rules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32" name="Straight Connector 31"/>
          <p:cNvCxnSpPr>
            <a:cxnSpLocks/>
          </p:cNvCxnSpPr>
          <p:nvPr/>
        </p:nvCxnSpPr>
        <p:spPr>
          <a:xfrm>
            <a:off x="2003350" y="3814978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33" name="Rectangle 32"/>
          <p:cNvSpPr/>
          <p:nvPr/>
        </p:nvSpPr>
        <p:spPr>
          <a:xfrm>
            <a:off x="3851927" y="3685308"/>
            <a:ext cx="2151884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app service plan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34" name="Straight Connector 33"/>
          <p:cNvCxnSpPr>
            <a:cxnSpLocks/>
          </p:cNvCxnSpPr>
          <p:nvPr/>
        </p:nvCxnSpPr>
        <p:spPr>
          <a:xfrm>
            <a:off x="2003350" y="4157915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35" name="Rectangle 34"/>
          <p:cNvSpPr/>
          <p:nvPr/>
        </p:nvSpPr>
        <p:spPr>
          <a:xfrm>
            <a:off x="3851927" y="4028245"/>
            <a:ext cx="3612264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operational insights instance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36" name="Straight Connector 35"/>
          <p:cNvCxnSpPr>
            <a:cxnSpLocks/>
          </p:cNvCxnSpPr>
          <p:nvPr/>
        </p:nvCxnSpPr>
        <p:spPr>
          <a:xfrm>
            <a:off x="2006326" y="4500377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37" name="Rectangle 36"/>
          <p:cNvSpPr/>
          <p:nvPr/>
        </p:nvSpPr>
        <p:spPr>
          <a:xfrm>
            <a:off x="3854903" y="4370707"/>
            <a:ext cx="2867277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Web app source files uploaded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38" name="Straight Connector 37"/>
          <p:cNvCxnSpPr>
            <a:cxnSpLocks/>
          </p:cNvCxnSpPr>
          <p:nvPr/>
        </p:nvCxnSpPr>
        <p:spPr>
          <a:xfrm>
            <a:off x="1924916" y="4848537"/>
            <a:ext cx="180922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39" name="Rectangle 38"/>
          <p:cNvSpPr/>
          <p:nvPr/>
        </p:nvSpPr>
        <p:spPr>
          <a:xfrm>
            <a:off x="3844081" y="4718867"/>
            <a:ext cx="3621608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XSD schemas upload to specific folder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40" name="Straight Connector 39"/>
          <p:cNvCxnSpPr>
            <a:cxnSpLocks/>
          </p:cNvCxnSpPr>
          <p:nvPr/>
        </p:nvCxnSpPr>
        <p:spPr>
          <a:xfrm>
            <a:off x="2002000" y="3441066"/>
            <a:ext cx="1738640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41" name="Rectangle 40"/>
          <p:cNvSpPr/>
          <p:nvPr/>
        </p:nvSpPr>
        <p:spPr>
          <a:xfrm>
            <a:off x="3850577" y="3311396"/>
            <a:ext cx="1472366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web app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/>
          <a:srcRect l="50552"/>
          <a:stretch/>
        </p:blipFill>
        <p:spPr>
          <a:xfrm>
            <a:off x="-1938" y="1938032"/>
            <a:ext cx="2019035" cy="379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03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Without Testing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7" name="Flowchart: Alternate Process 167"/>
          <p:cNvSpPr/>
          <p:nvPr/>
        </p:nvSpPr>
        <p:spPr>
          <a:xfrm>
            <a:off x="1091044" y="3820397"/>
            <a:ext cx="6534754" cy="995786"/>
          </a:xfrm>
          <a:prstGeom prst="flowChartAlternateProcess">
            <a:avLst/>
          </a:pr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25" name="Group 24"/>
          <p:cNvGrpSpPr/>
          <p:nvPr/>
        </p:nvGrpSpPr>
        <p:grpSpPr>
          <a:xfrm>
            <a:off x="3032342" y="2641497"/>
            <a:ext cx="1604859" cy="1416321"/>
            <a:chOff x="506074" y="1991725"/>
            <a:chExt cx="3040066" cy="2682921"/>
          </a:xfrm>
        </p:grpSpPr>
        <p:grpSp>
          <p:nvGrpSpPr>
            <p:cNvPr id="26" name="Group 46"/>
            <p:cNvGrpSpPr>
              <a:grpSpLocks noChangeAspect="1"/>
            </p:cNvGrpSpPr>
            <p:nvPr/>
          </p:nvGrpSpPr>
          <p:grpSpPr bwMode="auto">
            <a:xfrm>
              <a:off x="506074" y="3353846"/>
              <a:ext cx="1406525" cy="1320800"/>
              <a:chOff x="974" y="1747"/>
              <a:chExt cx="886" cy="832"/>
            </a:xfrm>
          </p:grpSpPr>
          <p:sp>
            <p:nvSpPr>
              <p:cNvPr id="28" name="Freeform 48"/>
              <p:cNvSpPr>
                <a:spLocks/>
              </p:cNvSpPr>
              <p:nvPr/>
            </p:nvSpPr>
            <p:spPr bwMode="auto">
              <a:xfrm>
                <a:off x="974" y="2153"/>
                <a:ext cx="886" cy="426"/>
              </a:xfrm>
              <a:custGeom>
                <a:avLst/>
                <a:gdLst>
                  <a:gd name="T0" fmla="*/ 2121 w 3546"/>
                  <a:gd name="T1" fmla="*/ 12 h 1705"/>
                  <a:gd name="T2" fmla="*/ 2131 w 3546"/>
                  <a:gd name="T3" fmla="*/ 67 h 1705"/>
                  <a:gd name="T4" fmla="*/ 2141 w 3546"/>
                  <a:gd name="T5" fmla="*/ 149 h 1705"/>
                  <a:gd name="T6" fmla="*/ 2157 w 3546"/>
                  <a:gd name="T7" fmla="*/ 245 h 1705"/>
                  <a:gd name="T8" fmla="*/ 2188 w 3546"/>
                  <a:gd name="T9" fmla="*/ 346 h 1705"/>
                  <a:gd name="T10" fmla="*/ 2239 w 3546"/>
                  <a:gd name="T11" fmla="*/ 440 h 1705"/>
                  <a:gd name="T12" fmla="*/ 2319 w 3546"/>
                  <a:gd name="T13" fmla="*/ 519 h 1705"/>
                  <a:gd name="T14" fmla="*/ 2424 w 3546"/>
                  <a:gd name="T15" fmla="*/ 571 h 1705"/>
                  <a:gd name="T16" fmla="*/ 2544 w 3546"/>
                  <a:gd name="T17" fmla="*/ 602 h 1705"/>
                  <a:gd name="T18" fmla="*/ 2681 w 3546"/>
                  <a:gd name="T19" fmla="*/ 627 h 1705"/>
                  <a:gd name="T20" fmla="*/ 2830 w 3546"/>
                  <a:gd name="T21" fmla="*/ 653 h 1705"/>
                  <a:gd name="T22" fmla="*/ 2981 w 3546"/>
                  <a:gd name="T23" fmla="*/ 685 h 1705"/>
                  <a:gd name="T24" fmla="*/ 3125 w 3546"/>
                  <a:gd name="T25" fmla="*/ 728 h 1705"/>
                  <a:gd name="T26" fmla="*/ 3256 w 3546"/>
                  <a:gd name="T27" fmla="*/ 788 h 1705"/>
                  <a:gd name="T28" fmla="*/ 3363 w 3546"/>
                  <a:gd name="T29" fmla="*/ 869 h 1705"/>
                  <a:gd name="T30" fmla="*/ 3440 w 3546"/>
                  <a:gd name="T31" fmla="*/ 979 h 1705"/>
                  <a:gd name="T32" fmla="*/ 3485 w 3546"/>
                  <a:gd name="T33" fmla="*/ 1113 h 1705"/>
                  <a:gd name="T34" fmla="*/ 3512 w 3546"/>
                  <a:gd name="T35" fmla="*/ 1224 h 1705"/>
                  <a:gd name="T36" fmla="*/ 3528 w 3546"/>
                  <a:gd name="T37" fmla="*/ 1328 h 1705"/>
                  <a:gd name="T38" fmla="*/ 3538 w 3546"/>
                  <a:gd name="T39" fmla="*/ 1447 h 1705"/>
                  <a:gd name="T40" fmla="*/ 3541 w 3546"/>
                  <a:gd name="T41" fmla="*/ 1547 h 1705"/>
                  <a:gd name="T42" fmla="*/ 3491 w 3546"/>
                  <a:gd name="T43" fmla="*/ 1555 h 1705"/>
                  <a:gd name="T44" fmla="*/ 3385 w 3546"/>
                  <a:gd name="T45" fmla="*/ 1572 h 1705"/>
                  <a:gd name="T46" fmla="*/ 3233 w 3546"/>
                  <a:gd name="T47" fmla="*/ 1593 h 1705"/>
                  <a:gd name="T48" fmla="*/ 3041 w 3546"/>
                  <a:gd name="T49" fmla="*/ 1617 h 1705"/>
                  <a:gd name="T50" fmla="*/ 2817 w 3546"/>
                  <a:gd name="T51" fmla="*/ 1643 h 1705"/>
                  <a:gd name="T52" fmla="*/ 2569 w 3546"/>
                  <a:gd name="T53" fmla="*/ 1666 h 1705"/>
                  <a:gd name="T54" fmla="*/ 2304 w 3546"/>
                  <a:gd name="T55" fmla="*/ 1687 h 1705"/>
                  <a:gd name="T56" fmla="*/ 2029 w 3546"/>
                  <a:gd name="T57" fmla="*/ 1700 h 1705"/>
                  <a:gd name="T58" fmla="*/ 1752 w 3546"/>
                  <a:gd name="T59" fmla="*/ 1705 h 1705"/>
                  <a:gd name="T60" fmla="*/ 1467 w 3546"/>
                  <a:gd name="T61" fmla="*/ 1700 h 1705"/>
                  <a:gd name="T62" fmla="*/ 1186 w 3546"/>
                  <a:gd name="T63" fmla="*/ 1684 h 1705"/>
                  <a:gd name="T64" fmla="*/ 918 w 3546"/>
                  <a:gd name="T65" fmla="*/ 1664 h 1705"/>
                  <a:gd name="T66" fmla="*/ 670 w 3546"/>
                  <a:gd name="T67" fmla="*/ 1639 h 1705"/>
                  <a:gd name="T68" fmla="*/ 449 w 3546"/>
                  <a:gd name="T69" fmla="*/ 1612 h 1705"/>
                  <a:gd name="T70" fmla="*/ 264 w 3546"/>
                  <a:gd name="T71" fmla="*/ 1588 h 1705"/>
                  <a:gd name="T72" fmla="*/ 123 w 3546"/>
                  <a:gd name="T73" fmla="*/ 1567 h 1705"/>
                  <a:gd name="T74" fmla="*/ 32 w 3546"/>
                  <a:gd name="T75" fmla="*/ 1552 h 1705"/>
                  <a:gd name="T76" fmla="*/ 0 w 3546"/>
                  <a:gd name="T77" fmla="*/ 1546 h 1705"/>
                  <a:gd name="T78" fmla="*/ 11 w 3546"/>
                  <a:gd name="T79" fmla="*/ 1404 h 1705"/>
                  <a:gd name="T80" fmla="*/ 22 w 3546"/>
                  <a:gd name="T81" fmla="*/ 1292 h 1705"/>
                  <a:gd name="T82" fmla="*/ 40 w 3546"/>
                  <a:gd name="T83" fmla="*/ 1189 h 1705"/>
                  <a:gd name="T84" fmla="*/ 73 w 3546"/>
                  <a:gd name="T85" fmla="*/ 1070 h 1705"/>
                  <a:gd name="T86" fmla="*/ 127 w 3546"/>
                  <a:gd name="T87" fmla="*/ 939 h 1705"/>
                  <a:gd name="T88" fmla="*/ 215 w 3546"/>
                  <a:gd name="T89" fmla="*/ 839 h 1705"/>
                  <a:gd name="T90" fmla="*/ 331 w 3546"/>
                  <a:gd name="T91" fmla="*/ 765 h 1705"/>
                  <a:gd name="T92" fmla="*/ 466 w 3546"/>
                  <a:gd name="T93" fmla="*/ 712 h 1705"/>
                  <a:gd name="T94" fmla="*/ 614 w 3546"/>
                  <a:gd name="T95" fmla="*/ 674 h 1705"/>
                  <a:gd name="T96" fmla="*/ 765 w 3546"/>
                  <a:gd name="T97" fmla="*/ 644 h 1705"/>
                  <a:gd name="T98" fmla="*/ 911 w 3546"/>
                  <a:gd name="T99" fmla="*/ 619 h 1705"/>
                  <a:gd name="T100" fmla="*/ 1043 w 3546"/>
                  <a:gd name="T101" fmla="*/ 593 h 1705"/>
                  <a:gd name="T102" fmla="*/ 1154 w 3546"/>
                  <a:gd name="T103" fmla="*/ 559 h 1705"/>
                  <a:gd name="T104" fmla="*/ 1257 w 3546"/>
                  <a:gd name="T105" fmla="*/ 496 h 1705"/>
                  <a:gd name="T106" fmla="*/ 1326 w 3546"/>
                  <a:gd name="T107" fmla="*/ 410 h 1705"/>
                  <a:gd name="T108" fmla="*/ 1369 w 3546"/>
                  <a:gd name="T109" fmla="*/ 312 h 1705"/>
                  <a:gd name="T110" fmla="*/ 1394 w 3546"/>
                  <a:gd name="T111" fmla="*/ 212 h 1705"/>
                  <a:gd name="T112" fmla="*/ 1408 w 3546"/>
                  <a:gd name="T113" fmla="*/ 120 h 1705"/>
                  <a:gd name="T114" fmla="*/ 1417 w 3546"/>
                  <a:gd name="T115" fmla="*/ 46 h 1705"/>
                  <a:gd name="T116" fmla="*/ 1428 w 3546"/>
                  <a:gd name="T117" fmla="*/ 0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46" h="1705">
                    <a:moveTo>
                      <a:pt x="1428" y="0"/>
                    </a:moveTo>
                    <a:lnTo>
                      <a:pt x="2116" y="0"/>
                    </a:lnTo>
                    <a:lnTo>
                      <a:pt x="2121" y="12"/>
                    </a:lnTo>
                    <a:lnTo>
                      <a:pt x="2125" y="27"/>
                    </a:lnTo>
                    <a:lnTo>
                      <a:pt x="2129" y="46"/>
                    </a:lnTo>
                    <a:lnTo>
                      <a:pt x="2131" y="67"/>
                    </a:lnTo>
                    <a:lnTo>
                      <a:pt x="2134" y="93"/>
                    </a:lnTo>
                    <a:lnTo>
                      <a:pt x="2138" y="120"/>
                    </a:lnTo>
                    <a:lnTo>
                      <a:pt x="2141" y="149"/>
                    </a:lnTo>
                    <a:lnTo>
                      <a:pt x="2146" y="180"/>
                    </a:lnTo>
                    <a:lnTo>
                      <a:pt x="2150" y="212"/>
                    </a:lnTo>
                    <a:lnTo>
                      <a:pt x="2157" y="245"/>
                    </a:lnTo>
                    <a:lnTo>
                      <a:pt x="2165" y="279"/>
                    </a:lnTo>
                    <a:lnTo>
                      <a:pt x="2175" y="312"/>
                    </a:lnTo>
                    <a:lnTo>
                      <a:pt x="2188" y="346"/>
                    </a:lnTo>
                    <a:lnTo>
                      <a:pt x="2203" y="378"/>
                    </a:lnTo>
                    <a:lnTo>
                      <a:pt x="2219" y="410"/>
                    </a:lnTo>
                    <a:lnTo>
                      <a:pt x="2239" y="440"/>
                    </a:lnTo>
                    <a:lnTo>
                      <a:pt x="2262" y="469"/>
                    </a:lnTo>
                    <a:lnTo>
                      <a:pt x="2288" y="496"/>
                    </a:lnTo>
                    <a:lnTo>
                      <a:pt x="2319" y="519"/>
                    </a:lnTo>
                    <a:lnTo>
                      <a:pt x="2353" y="541"/>
                    </a:lnTo>
                    <a:lnTo>
                      <a:pt x="2390" y="559"/>
                    </a:lnTo>
                    <a:lnTo>
                      <a:pt x="2424" y="571"/>
                    </a:lnTo>
                    <a:lnTo>
                      <a:pt x="2462" y="582"/>
                    </a:lnTo>
                    <a:lnTo>
                      <a:pt x="2502" y="593"/>
                    </a:lnTo>
                    <a:lnTo>
                      <a:pt x="2544" y="602"/>
                    </a:lnTo>
                    <a:lnTo>
                      <a:pt x="2588" y="611"/>
                    </a:lnTo>
                    <a:lnTo>
                      <a:pt x="2635" y="619"/>
                    </a:lnTo>
                    <a:lnTo>
                      <a:pt x="2681" y="627"/>
                    </a:lnTo>
                    <a:lnTo>
                      <a:pt x="2730" y="636"/>
                    </a:lnTo>
                    <a:lnTo>
                      <a:pt x="2780" y="644"/>
                    </a:lnTo>
                    <a:lnTo>
                      <a:pt x="2830" y="653"/>
                    </a:lnTo>
                    <a:lnTo>
                      <a:pt x="2880" y="663"/>
                    </a:lnTo>
                    <a:lnTo>
                      <a:pt x="2931" y="674"/>
                    </a:lnTo>
                    <a:lnTo>
                      <a:pt x="2981" y="685"/>
                    </a:lnTo>
                    <a:lnTo>
                      <a:pt x="3029" y="698"/>
                    </a:lnTo>
                    <a:lnTo>
                      <a:pt x="3078" y="712"/>
                    </a:lnTo>
                    <a:lnTo>
                      <a:pt x="3125" y="728"/>
                    </a:lnTo>
                    <a:lnTo>
                      <a:pt x="3170" y="746"/>
                    </a:lnTo>
                    <a:lnTo>
                      <a:pt x="3214" y="765"/>
                    </a:lnTo>
                    <a:lnTo>
                      <a:pt x="3256" y="788"/>
                    </a:lnTo>
                    <a:lnTo>
                      <a:pt x="3294" y="812"/>
                    </a:lnTo>
                    <a:lnTo>
                      <a:pt x="3330" y="839"/>
                    </a:lnTo>
                    <a:lnTo>
                      <a:pt x="3363" y="869"/>
                    </a:lnTo>
                    <a:lnTo>
                      <a:pt x="3392" y="902"/>
                    </a:lnTo>
                    <a:lnTo>
                      <a:pt x="3418" y="939"/>
                    </a:lnTo>
                    <a:lnTo>
                      <a:pt x="3440" y="979"/>
                    </a:lnTo>
                    <a:lnTo>
                      <a:pt x="3457" y="1022"/>
                    </a:lnTo>
                    <a:lnTo>
                      <a:pt x="3472" y="1070"/>
                    </a:lnTo>
                    <a:lnTo>
                      <a:pt x="3485" y="1113"/>
                    </a:lnTo>
                    <a:lnTo>
                      <a:pt x="3496" y="1152"/>
                    </a:lnTo>
                    <a:lnTo>
                      <a:pt x="3505" y="1189"/>
                    </a:lnTo>
                    <a:lnTo>
                      <a:pt x="3512" y="1224"/>
                    </a:lnTo>
                    <a:lnTo>
                      <a:pt x="3518" y="1259"/>
                    </a:lnTo>
                    <a:lnTo>
                      <a:pt x="3523" y="1292"/>
                    </a:lnTo>
                    <a:lnTo>
                      <a:pt x="3528" y="1328"/>
                    </a:lnTo>
                    <a:lnTo>
                      <a:pt x="3531" y="1365"/>
                    </a:lnTo>
                    <a:lnTo>
                      <a:pt x="3534" y="1404"/>
                    </a:lnTo>
                    <a:lnTo>
                      <a:pt x="3538" y="1447"/>
                    </a:lnTo>
                    <a:lnTo>
                      <a:pt x="3541" y="1494"/>
                    </a:lnTo>
                    <a:lnTo>
                      <a:pt x="3546" y="1546"/>
                    </a:lnTo>
                    <a:lnTo>
                      <a:pt x="3541" y="1547"/>
                    </a:lnTo>
                    <a:lnTo>
                      <a:pt x="3531" y="1548"/>
                    </a:lnTo>
                    <a:lnTo>
                      <a:pt x="3514" y="1551"/>
                    </a:lnTo>
                    <a:lnTo>
                      <a:pt x="3491" y="1555"/>
                    </a:lnTo>
                    <a:lnTo>
                      <a:pt x="3462" y="1560"/>
                    </a:lnTo>
                    <a:lnTo>
                      <a:pt x="3426" y="1566"/>
                    </a:lnTo>
                    <a:lnTo>
                      <a:pt x="3385" y="1572"/>
                    </a:lnTo>
                    <a:lnTo>
                      <a:pt x="3340" y="1578"/>
                    </a:lnTo>
                    <a:lnTo>
                      <a:pt x="3289" y="1585"/>
                    </a:lnTo>
                    <a:lnTo>
                      <a:pt x="3233" y="1593"/>
                    </a:lnTo>
                    <a:lnTo>
                      <a:pt x="3173" y="1600"/>
                    </a:lnTo>
                    <a:lnTo>
                      <a:pt x="3109" y="1609"/>
                    </a:lnTo>
                    <a:lnTo>
                      <a:pt x="3041" y="1617"/>
                    </a:lnTo>
                    <a:lnTo>
                      <a:pt x="2969" y="1626"/>
                    </a:lnTo>
                    <a:lnTo>
                      <a:pt x="2895" y="1635"/>
                    </a:lnTo>
                    <a:lnTo>
                      <a:pt x="2817" y="1643"/>
                    </a:lnTo>
                    <a:lnTo>
                      <a:pt x="2736" y="1651"/>
                    </a:lnTo>
                    <a:lnTo>
                      <a:pt x="2654" y="1659"/>
                    </a:lnTo>
                    <a:lnTo>
                      <a:pt x="2569" y="1666"/>
                    </a:lnTo>
                    <a:lnTo>
                      <a:pt x="2481" y="1673"/>
                    </a:lnTo>
                    <a:lnTo>
                      <a:pt x="2394" y="1680"/>
                    </a:lnTo>
                    <a:lnTo>
                      <a:pt x="2304" y="1687"/>
                    </a:lnTo>
                    <a:lnTo>
                      <a:pt x="2213" y="1692"/>
                    </a:lnTo>
                    <a:lnTo>
                      <a:pt x="2121" y="1697"/>
                    </a:lnTo>
                    <a:lnTo>
                      <a:pt x="2029" y="1700"/>
                    </a:lnTo>
                    <a:lnTo>
                      <a:pt x="1937" y="1703"/>
                    </a:lnTo>
                    <a:lnTo>
                      <a:pt x="1845" y="1705"/>
                    </a:lnTo>
                    <a:lnTo>
                      <a:pt x="1752" y="1705"/>
                    </a:lnTo>
                    <a:lnTo>
                      <a:pt x="1657" y="1705"/>
                    </a:lnTo>
                    <a:lnTo>
                      <a:pt x="1561" y="1703"/>
                    </a:lnTo>
                    <a:lnTo>
                      <a:pt x="1467" y="1700"/>
                    </a:lnTo>
                    <a:lnTo>
                      <a:pt x="1373" y="1696"/>
                    </a:lnTo>
                    <a:lnTo>
                      <a:pt x="1279" y="1691"/>
                    </a:lnTo>
                    <a:lnTo>
                      <a:pt x="1186" y="1684"/>
                    </a:lnTo>
                    <a:lnTo>
                      <a:pt x="1095" y="1678"/>
                    </a:lnTo>
                    <a:lnTo>
                      <a:pt x="1005" y="1671"/>
                    </a:lnTo>
                    <a:lnTo>
                      <a:pt x="918" y="1664"/>
                    </a:lnTo>
                    <a:lnTo>
                      <a:pt x="832" y="1656"/>
                    </a:lnTo>
                    <a:lnTo>
                      <a:pt x="749" y="1648"/>
                    </a:lnTo>
                    <a:lnTo>
                      <a:pt x="670" y="1639"/>
                    </a:lnTo>
                    <a:lnTo>
                      <a:pt x="592" y="1630"/>
                    </a:lnTo>
                    <a:lnTo>
                      <a:pt x="519" y="1622"/>
                    </a:lnTo>
                    <a:lnTo>
                      <a:pt x="449" y="1612"/>
                    </a:lnTo>
                    <a:lnTo>
                      <a:pt x="383" y="1604"/>
                    </a:lnTo>
                    <a:lnTo>
                      <a:pt x="322" y="1596"/>
                    </a:lnTo>
                    <a:lnTo>
                      <a:pt x="264" y="1588"/>
                    </a:lnTo>
                    <a:lnTo>
                      <a:pt x="212" y="1580"/>
                    </a:lnTo>
                    <a:lnTo>
                      <a:pt x="165" y="1573"/>
                    </a:lnTo>
                    <a:lnTo>
                      <a:pt x="123" y="1567"/>
                    </a:lnTo>
                    <a:lnTo>
                      <a:pt x="86" y="1561"/>
                    </a:lnTo>
                    <a:lnTo>
                      <a:pt x="56" y="1555"/>
                    </a:lnTo>
                    <a:lnTo>
                      <a:pt x="32" y="1552"/>
                    </a:lnTo>
                    <a:lnTo>
                      <a:pt x="15" y="1549"/>
                    </a:lnTo>
                    <a:lnTo>
                      <a:pt x="3" y="1547"/>
                    </a:lnTo>
                    <a:lnTo>
                      <a:pt x="0" y="1546"/>
                    </a:lnTo>
                    <a:lnTo>
                      <a:pt x="5" y="1494"/>
                    </a:lnTo>
                    <a:lnTo>
                      <a:pt x="8" y="1447"/>
                    </a:lnTo>
                    <a:lnTo>
                      <a:pt x="11" y="1404"/>
                    </a:lnTo>
                    <a:lnTo>
                      <a:pt x="15" y="1365"/>
                    </a:lnTo>
                    <a:lnTo>
                      <a:pt x="18" y="1328"/>
                    </a:lnTo>
                    <a:lnTo>
                      <a:pt x="22" y="1292"/>
                    </a:lnTo>
                    <a:lnTo>
                      <a:pt x="27" y="1259"/>
                    </a:lnTo>
                    <a:lnTo>
                      <a:pt x="33" y="1224"/>
                    </a:lnTo>
                    <a:lnTo>
                      <a:pt x="40" y="1189"/>
                    </a:lnTo>
                    <a:lnTo>
                      <a:pt x="49" y="1152"/>
                    </a:lnTo>
                    <a:lnTo>
                      <a:pt x="60" y="1113"/>
                    </a:lnTo>
                    <a:lnTo>
                      <a:pt x="73" y="1070"/>
                    </a:lnTo>
                    <a:lnTo>
                      <a:pt x="88" y="1022"/>
                    </a:lnTo>
                    <a:lnTo>
                      <a:pt x="106" y="979"/>
                    </a:lnTo>
                    <a:lnTo>
                      <a:pt x="127" y="939"/>
                    </a:lnTo>
                    <a:lnTo>
                      <a:pt x="152" y="902"/>
                    </a:lnTo>
                    <a:lnTo>
                      <a:pt x="182" y="869"/>
                    </a:lnTo>
                    <a:lnTo>
                      <a:pt x="215" y="839"/>
                    </a:lnTo>
                    <a:lnTo>
                      <a:pt x="251" y="812"/>
                    </a:lnTo>
                    <a:lnTo>
                      <a:pt x="290" y="788"/>
                    </a:lnTo>
                    <a:lnTo>
                      <a:pt x="331" y="765"/>
                    </a:lnTo>
                    <a:lnTo>
                      <a:pt x="374" y="746"/>
                    </a:lnTo>
                    <a:lnTo>
                      <a:pt x="420" y="728"/>
                    </a:lnTo>
                    <a:lnTo>
                      <a:pt x="466" y="712"/>
                    </a:lnTo>
                    <a:lnTo>
                      <a:pt x="515" y="698"/>
                    </a:lnTo>
                    <a:lnTo>
                      <a:pt x="564" y="685"/>
                    </a:lnTo>
                    <a:lnTo>
                      <a:pt x="614" y="674"/>
                    </a:lnTo>
                    <a:lnTo>
                      <a:pt x="664" y="663"/>
                    </a:lnTo>
                    <a:lnTo>
                      <a:pt x="715" y="653"/>
                    </a:lnTo>
                    <a:lnTo>
                      <a:pt x="765" y="644"/>
                    </a:lnTo>
                    <a:lnTo>
                      <a:pt x="814" y="636"/>
                    </a:lnTo>
                    <a:lnTo>
                      <a:pt x="863" y="627"/>
                    </a:lnTo>
                    <a:lnTo>
                      <a:pt x="911" y="619"/>
                    </a:lnTo>
                    <a:lnTo>
                      <a:pt x="956" y="611"/>
                    </a:lnTo>
                    <a:lnTo>
                      <a:pt x="1001" y="602"/>
                    </a:lnTo>
                    <a:lnTo>
                      <a:pt x="1043" y="593"/>
                    </a:lnTo>
                    <a:lnTo>
                      <a:pt x="1083" y="582"/>
                    </a:lnTo>
                    <a:lnTo>
                      <a:pt x="1120" y="571"/>
                    </a:lnTo>
                    <a:lnTo>
                      <a:pt x="1154" y="559"/>
                    </a:lnTo>
                    <a:lnTo>
                      <a:pt x="1193" y="541"/>
                    </a:lnTo>
                    <a:lnTo>
                      <a:pt x="1227" y="519"/>
                    </a:lnTo>
                    <a:lnTo>
                      <a:pt x="1257" y="496"/>
                    </a:lnTo>
                    <a:lnTo>
                      <a:pt x="1283" y="469"/>
                    </a:lnTo>
                    <a:lnTo>
                      <a:pt x="1305" y="440"/>
                    </a:lnTo>
                    <a:lnTo>
                      <a:pt x="1326" y="410"/>
                    </a:lnTo>
                    <a:lnTo>
                      <a:pt x="1343" y="378"/>
                    </a:lnTo>
                    <a:lnTo>
                      <a:pt x="1358" y="346"/>
                    </a:lnTo>
                    <a:lnTo>
                      <a:pt x="1369" y="312"/>
                    </a:lnTo>
                    <a:lnTo>
                      <a:pt x="1379" y="279"/>
                    </a:lnTo>
                    <a:lnTo>
                      <a:pt x="1387" y="245"/>
                    </a:lnTo>
                    <a:lnTo>
                      <a:pt x="1394" y="212"/>
                    </a:lnTo>
                    <a:lnTo>
                      <a:pt x="1400" y="180"/>
                    </a:lnTo>
                    <a:lnTo>
                      <a:pt x="1404" y="149"/>
                    </a:lnTo>
                    <a:lnTo>
                      <a:pt x="1408" y="120"/>
                    </a:lnTo>
                    <a:lnTo>
                      <a:pt x="1411" y="93"/>
                    </a:lnTo>
                    <a:lnTo>
                      <a:pt x="1414" y="67"/>
                    </a:lnTo>
                    <a:lnTo>
                      <a:pt x="1417" y="46"/>
                    </a:lnTo>
                    <a:lnTo>
                      <a:pt x="1420" y="27"/>
                    </a:lnTo>
                    <a:lnTo>
                      <a:pt x="1424" y="1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636358"/>
              </a:solidFill>
              <a:ln w="0">
                <a:solidFill>
                  <a:srgbClr val="63635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29" name="Freeform 49"/>
              <p:cNvSpPr>
                <a:spLocks/>
              </p:cNvSpPr>
              <p:nvPr/>
            </p:nvSpPr>
            <p:spPr bwMode="auto">
              <a:xfrm>
                <a:off x="1412" y="2153"/>
                <a:ext cx="448" cy="400"/>
              </a:xfrm>
              <a:custGeom>
                <a:avLst/>
                <a:gdLst>
                  <a:gd name="T0" fmla="*/ 369 w 1793"/>
                  <a:gd name="T1" fmla="*/ 12 h 1600"/>
                  <a:gd name="T2" fmla="*/ 379 w 1793"/>
                  <a:gd name="T3" fmla="*/ 67 h 1600"/>
                  <a:gd name="T4" fmla="*/ 389 w 1793"/>
                  <a:gd name="T5" fmla="*/ 149 h 1600"/>
                  <a:gd name="T6" fmla="*/ 405 w 1793"/>
                  <a:gd name="T7" fmla="*/ 245 h 1600"/>
                  <a:gd name="T8" fmla="*/ 436 w 1793"/>
                  <a:gd name="T9" fmla="*/ 346 h 1600"/>
                  <a:gd name="T10" fmla="*/ 487 w 1793"/>
                  <a:gd name="T11" fmla="*/ 440 h 1600"/>
                  <a:gd name="T12" fmla="*/ 567 w 1793"/>
                  <a:gd name="T13" fmla="*/ 519 h 1600"/>
                  <a:gd name="T14" fmla="*/ 672 w 1793"/>
                  <a:gd name="T15" fmla="*/ 571 h 1600"/>
                  <a:gd name="T16" fmla="*/ 792 w 1793"/>
                  <a:gd name="T17" fmla="*/ 602 h 1600"/>
                  <a:gd name="T18" fmla="*/ 929 w 1793"/>
                  <a:gd name="T19" fmla="*/ 627 h 1600"/>
                  <a:gd name="T20" fmla="*/ 1078 w 1793"/>
                  <a:gd name="T21" fmla="*/ 653 h 1600"/>
                  <a:gd name="T22" fmla="*/ 1229 w 1793"/>
                  <a:gd name="T23" fmla="*/ 685 h 1600"/>
                  <a:gd name="T24" fmla="*/ 1373 w 1793"/>
                  <a:gd name="T25" fmla="*/ 728 h 1600"/>
                  <a:gd name="T26" fmla="*/ 1504 w 1793"/>
                  <a:gd name="T27" fmla="*/ 788 h 1600"/>
                  <a:gd name="T28" fmla="*/ 1611 w 1793"/>
                  <a:gd name="T29" fmla="*/ 869 h 1600"/>
                  <a:gd name="T30" fmla="*/ 1688 w 1793"/>
                  <a:gd name="T31" fmla="*/ 979 h 1600"/>
                  <a:gd name="T32" fmla="*/ 1733 w 1793"/>
                  <a:gd name="T33" fmla="*/ 1113 h 1600"/>
                  <a:gd name="T34" fmla="*/ 1760 w 1793"/>
                  <a:gd name="T35" fmla="*/ 1224 h 1600"/>
                  <a:gd name="T36" fmla="*/ 1776 w 1793"/>
                  <a:gd name="T37" fmla="*/ 1328 h 1600"/>
                  <a:gd name="T38" fmla="*/ 1786 w 1793"/>
                  <a:gd name="T39" fmla="*/ 1447 h 1600"/>
                  <a:gd name="T40" fmla="*/ 1789 w 1793"/>
                  <a:gd name="T41" fmla="*/ 1547 h 1600"/>
                  <a:gd name="T42" fmla="*/ 1739 w 1793"/>
                  <a:gd name="T43" fmla="*/ 1555 h 1600"/>
                  <a:gd name="T44" fmla="*/ 1636 w 1793"/>
                  <a:gd name="T45" fmla="*/ 1571 h 1600"/>
                  <a:gd name="T46" fmla="*/ 1486 w 1793"/>
                  <a:gd name="T47" fmla="*/ 1592 h 1600"/>
                  <a:gd name="T48" fmla="*/ 1418 w 1793"/>
                  <a:gd name="T49" fmla="*/ 1511 h 1600"/>
                  <a:gd name="T50" fmla="*/ 1409 w 1793"/>
                  <a:gd name="T51" fmla="*/ 1401 h 1600"/>
                  <a:gd name="T52" fmla="*/ 1393 w 1793"/>
                  <a:gd name="T53" fmla="*/ 1303 h 1600"/>
                  <a:gd name="T54" fmla="*/ 1367 w 1793"/>
                  <a:gd name="T55" fmla="*/ 1196 h 1600"/>
                  <a:gd name="T56" fmla="*/ 1323 w 1793"/>
                  <a:gd name="T57" fmla="*/ 1065 h 1600"/>
                  <a:gd name="T58" fmla="*/ 1247 w 1793"/>
                  <a:gd name="T59" fmla="*/ 956 h 1600"/>
                  <a:gd name="T60" fmla="*/ 1139 w 1793"/>
                  <a:gd name="T61" fmla="*/ 874 h 1600"/>
                  <a:gd name="T62" fmla="*/ 1009 w 1793"/>
                  <a:gd name="T63" fmla="*/ 815 h 1600"/>
                  <a:gd name="T64" fmla="*/ 865 w 1793"/>
                  <a:gd name="T65" fmla="*/ 772 h 1600"/>
                  <a:gd name="T66" fmla="*/ 713 w 1793"/>
                  <a:gd name="T67" fmla="*/ 740 h 1600"/>
                  <a:gd name="T68" fmla="*/ 566 w 1793"/>
                  <a:gd name="T69" fmla="*/ 714 h 1600"/>
                  <a:gd name="T70" fmla="*/ 427 w 1793"/>
                  <a:gd name="T71" fmla="*/ 689 h 1600"/>
                  <a:gd name="T72" fmla="*/ 309 w 1793"/>
                  <a:gd name="T73" fmla="*/ 658 h 1600"/>
                  <a:gd name="T74" fmla="*/ 206 w 1793"/>
                  <a:gd name="T75" fmla="*/ 607 h 1600"/>
                  <a:gd name="T76" fmla="*/ 128 w 1793"/>
                  <a:gd name="T77" fmla="*/ 522 h 1600"/>
                  <a:gd name="T78" fmla="*/ 72 w 1793"/>
                  <a:gd name="T79" fmla="*/ 416 h 1600"/>
                  <a:gd name="T80" fmla="*/ 36 w 1793"/>
                  <a:gd name="T81" fmla="*/ 300 h 1600"/>
                  <a:gd name="T82" fmla="*/ 14 w 1793"/>
                  <a:gd name="T83" fmla="*/ 187 h 1600"/>
                  <a:gd name="T84" fmla="*/ 4 w 1793"/>
                  <a:gd name="T85" fmla="*/ 92 h 1600"/>
                  <a:gd name="T86" fmla="*/ 0 w 1793"/>
                  <a:gd name="T87" fmla="*/ 25 h 1600"/>
                  <a:gd name="T88" fmla="*/ 0 w 1793"/>
                  <a:gd name="T89" fmla="*/ 0 h 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93" h="1600">
                    <a:moveTo>
                      <a:pt x="0" y="0"/>
                    </a:moveTo>
                    <a:lnTo>
                      <a:pt x="364" y="0"/>
                    </a:lnTo>
                    <a:lnTo>
                      <a:pt x="369" y="12"/>
                    </a:lnTo>
                    <a:lnTo>
                      <a:pt x="373" y="27"/>
                    </a:lnTo>
                    <a:lnTo>
                      <a:pt x="377" y="46"/>
                    </a:lnTo>
                    <a:lnTo>
                      <a:pt x="379" y="67"/>
                    </a:lnTo>
                    <a:lnTo>
                      <a:pt x="382" y="93"/>
                    </a:lnTo>
                    <a:lnTo>
                      <a:pt x="386" y="120"/>
                    </a:lnTo>
                    <a:lnTo>
                      <a:pt x="389" y="149"/>
                    </a:lnTo>
                    <a:lnTo>
                      <a:pt x="394" y="180"/>
                    </a:lnTo>
                    <a:lnTo>
                      <a:pt x="398" y="212"/>
                    </a:lnTo>
                    <a:lnTo>
                      <a:pt x="405" y="245"/>
                    </a:lnTo>
                    <a:lnTo>
                      <a:pt x="413" y="279"/>
                    </a:lnTo>
                    <a:lnTo>
                      <a:pt x="423" y="312"/>
                    </a:lnTo>
                    <a:lnTo>
                      <a:pt x="436" y="346"/>
                    </a:lnTo>
                    <a:lnTo>
                      <a:pt x="451" y="378"/>
                    </a:lnTo>
                    <a:lnTo>
                      <a:pt x="467" y="410"/>
                    </a:lnTo>
                    <a:lnTo>
                      <a:pt x="487" y="440"/>
                    </a:lnTo>
                    <a:lnTo>
                      <a:pt x="510" y="469"/>
                    </a:lnTo>
                    <a:lnTo>
                      <a:pt x="536" y="496"/>
                    </a:lnTo>
                    <a:lnTo>
                      <a:pt x="567" y="519"/>
                    </a:lnTo>
                    <a:lnTo>
                      <a:pt x="601" y="541"/>
                    </a:lnTo>
                    <a:lnTo>
                      <a:pt x="638" y="559"/>
                    </a:lnTo>
                    <a:lnTo>
                      <a:pt x="672" y="571"/>
                    </a:lnTo>
                    <a:lnTo>
                      <a:pt x="710" y="582"/>
                    </a:lnTo>
                    <a:lnTo>
                      <a:pt x="750" y="593"/>
                    </a:lnTo>
                    <a:lnTo>
                      <a:pt x="792" y="602"/>
                    </a:lnTo>
                    <a:lnTo>
                      <a:pt x="836" y="611"/>
                    </a:lnTo>
                    <a:lnTo>
                      <a:pt x="883" y="619"/>
                    </a:lnTo>
                    <a:lnTo>
                      <a:pt x="929" y="627"/>
                    </a:lnTo>
                    <a:lnTo>
                      <a:pt x="978" y="636"/>
                    </a:lnTo>
                    <a:lnTo>
                      <a:pt x="1028" y="644"/>
                    </a:lnTo>
                    <a:lnTo>
                      <a:pt x="1078" y="653"/>
                    </a:lnTo>
                    <a:lnTo>
                      <a:pt x="1128" y="663"/>
                    </a:lnTo>
                    <a:lnTo>
                      <a:pt x="1179" y="674"/>
                    </a:lnTo>
                    <a:lnTo>
                      <a:pt x="1229" y="685"/>
                    </a:lnTo>
                    <a:lnTo>
                      <a:pt x="1277" y="698"/>
                    </a:lnTo>
                    <a:lnTo>
                      <a:pt x="1326" y="712"/>
                    </a:lnTo>
                    <a:lnTo>
                      <a:pt x="1373" y="728"/>
                    </a:lnTo>
                    <a:lnTo>
                      <a:pt x="1418" y="746"/>
                    </a:lnTo>
                    <a:lnTo>
                      <a:pt x="1462" y="765"/>
                    </a:lnTo>
                    <a:lnTo>
                      <a:pt x="1504" y="788"/>
                    </a:lnTo>
                    <a:lnTo>
                      <a:pt x="1542" y="812"/>
                    </a:lnTo>
                    <a:lnTo>
                      <a:pt x="1578" y="839"/>
                    </a:lnTo>
                    <a:lnTo>
                      <a:pt x="1611" y="869"/>
                    </a:lnTo>
                    <a:lnTo>
                      <a:pt x="1640" y="902"/>
                    </a:lnTo>
                    <a:lnTo>
                      <a:pt x="1666" y="939"/>
                    </a:lnTo>
                    <a:lnTo>
                      <a:pt x="1688" y="979"/>
                    </a:lnTo>
                    <a:lnTo>
                      <a:pt x="1705" y="1022"/>
                    </a:lnTo>
                    <a:lnTo>
                      <a:pt x="1720" y="1070"/>
                    </a:lnTo>
                    <a:lnTo>
                      <a:pt x="1733" y="1113"/>
                    </a:lnTo>
                    <a:lnTo>
                      <a:pt x="1744" y="1152"/>
                    </a:lnTo>
                    <a:lnTo>
                      <a:pt x="1753" y="1189"/>
                    </a:lnTo>
                    <a:lnTo>
                      <a:pt x="1760" y="1224"/>
                    </a:lnTo>
                    <a:lnTo>
                      <a:pt x="1766" y="1259"/>
                    </a:lnTo>
                    <a:lnTo>
                      <a:pt x="1771" y="1292"/>
                    </a:lnTo>
                    <a:lnTo>
                      <a:pt x="1776" y="1328"/>
                    </a:lnTo>
                    <a:lnTo>
                      <a:pt x="1779" y="1365"/>
                    </a:lnTo>
                    <a:lnTo>
                      <a:pt x="1782" y="1404"/>
                    </a:lnTo>
                    <a:lnTo>
                      <a:pt x="1786" y="1447"/>
                    </a:lnTo>
                    <a:lnTo>
                      <a:pt x="1789" y="1494"/>
                    </a:lnTo>
                    <a:lnTo>
                      <a:pt x="1793" y="1546"/>
                    </a:lnTo>
                    <a:lnTo>
                      <a:pt x="1789" y="1547"/>
                    </a:lnTo>
                    <a:lnTo>
                      <a:pt x="1779" y="1548"/>
                    </a:lnTo>
                    <a:lnTo>
                      <a:pt x="1763" y="1551"/>
                    </a:lnTo>
                    <a:lnTo>
                      <a:pt x="1739" y="1555"/>
                    </a:lnTo>
                    <a:lnTo>
                      <a:pt x="1711" y="1560"/>
                    </a:lnTo>
                    <a:lnTo>
                      <a:pt x="1675" y="1565"/>
                    </a:lnTo>
                    <a:lnTo>
                      <a:pt x="1636" y="1571"/>
                    </a:lnTo>
                    <a:lnTo>
                      <a:pt x="1590" y="1578"/>
                    </a:lnTo>
                    <a:lnTo>
                      <a:pt x="1540" y="1585"/>
                    </a:lnTo>
                    <a:lnTo>
                      <a:pt x="1486" y="1592"/>
                    </a:lnTo>
                    <a:lnTo>
                      <a:pt x="1425" y="1600"/>
                    </a:lnTo>
                    <a:lnTo>
                      <a:pt x="1422" y="1553"/>
                    </a:lnTo>
                    <a:lnTo>
                      <a:pt x="1418" y="1511"/>
                    </a:lnTo>
                    <a:lnTo>
                      <a:pt x="1416" y="1471"/>
                    </a:lnTo>
                    <a:lnTo>
                      <a:pt x="1413" y="1435"/>
                    </a:lnTo>
                    <a:lnTo>
                      <a:pt x="1409" y="1401"/>
                    </a:lnTo>
                    <a:lnTo>
                      <a:pt x="1405" y="1368"/>
                    </a:lnTo>
                    <a:lnTo>
                      <a:pt x="1400" y="1335"/>
                    </a:lnTo>
                    <a:lnTo>
                      <a:pt x="1393" y="1303"/>
                    </a:lnTo>
                    <a:lnTo>
                      <a:pt x="1387" y="1269"/>
                    </a:lnTo>
                    <a:lnTo>
                      <a:pt x="1378" y="1233"/>
                    </a:lnTo>
                    <a:lnTo>
                      <a:pt x="1367" y="1196"/>
                    </a:lnTo>
                    <a:lnTo>
                      <a:pt x="1355" y="1154"/>
                    </a:lnTo>
                    <a:lnTo>
                      <a:pt x="1340" y="1109"/>
                    </a:lnTo>
                    <a:lnTo>
                      <a:pt x="1323" y="1065"/>
                    </a:lnTo>
                    <a:lnTo>
                      <a:pt x="1301" y="1025"/>
                    </a:lnTo>
                    <a:lnTo>
                      <a:pt x="1275" y="989"/>
                    </a:lnTo>
                    <a:lnTo>
                      <a:pt x="1247" y="956"/>
                    </a:lnTo>
                    <a:lnTo>
                      <a:pt x="1214" y="926"/>
                    </a:lnTo>
                    <a:lnTo>
                      <a:pt x="1177" y="898"/>
                    </a:lnTo>
                    <a:lnTo>
                      <a:pt x="1139" y="874"/>
                    </a:lnTo>
                    <a:lnTo>
                      <a:pt x="1098" y="853"/>
                    </a:lnTo>
                    <a:lnTo>
                      <a:pt x="1053" y="832"/>
                    </a:lnTo>
                    <a:lnTo>
                      <a:pt x="1009" y="815"/>
                    </a:lnTo>
                    <a:lnTo>
                      <a:pt x="961" y="799"/>
                    </a:lnTo>
                    <a:lnTo>
                      <a:pt x="914" y="785"/>
                    </a:lnTo>
                    <a:lnTo>
                      <a:pt x="865" y="772"/>
                    </a:lnTo>
                    <a:lnTo>
                      <a:pt x="815" y="760"/>
                    </a:lnTo>
                    <a:lnTo>
                      <a:pt x="763" y="750"/>
                    </a:lnTo>
                    <a:lnTo>
                      <a:pt x="713" y="740"/>
                    </a:lnTo>
                    <a:lnTo>
                      <a:pt x="663" y="732"/>
                    </a:lnTo>
                    <a:lnTo>
                      <a:pt x="614" y="723"/>
                    </a:lnTo>
                    <a:lnTo>
                      <a:pt x="566" y="714"/>
                    </a:lnTo>
                    <a:lnTo>
                      <a:pt x="518" y="706"/>
                    </a:lnTo>
                    <a:lnTo>
                      <a:pt x="471" y="697"/>
                    </a:lnTo>
                    <a:lnTo>
                      <a:pt x="427" y="689"/>
                    </a:lnTo>
                    <a:lnTo>
                      <a:pt x="385" y="679"/>
                    </a:lnTo>
                    <a:lnTo>
                      <a:pt x="345" y="669"/>
                    </a:lnTo>
                    <a:lnTo>
                      <a:pt x="309" y="658"/>
                    </a:lnTo>
                    <a:lnTo>
                      <a:pt x="274" y="645"/>
                    </a:lnTo>
                    <a:lnTo>
                      <a:pt x="239" y="628"/>
                    </a:lnTo>
                    <a:lnTo>
                      <a:pt x="206" y="607"/>
                    </a:lnTo>
                    <a:lnTo>
                      <a:pt x="178" y="582"/>
                    </a:lnTo>
                    <a:lnTo>
                      <a:pt x="152" y="553"/>
                    </a:lnTo>
                    <a:lnTo>
                      <a:pt x="128" y="522"/>
                    </a:lnTo>
                    <a:lnTo>
                      <a:pt x="107" y="488"/>
                    </a:lnTo>
                    <a:lnTo>
                      <a:pt x="89" y="452"/>
                    </a:lnTo>
                    <a:lnTo>
                      <a:pt x="72" y="416"/>
                    </a:lnTo>
                    <a:lnTo>
                      <a:pt x="58" y="377"/>
                    </a:lnTo>
                    <a:lnTo>
                      <a:pt x="46" y="339"/>
                    </a:lnTo>
                    <a:lnTo>
                      <a:pt x="36" y="300"/>
                    </a:lnTo>
                    <a:lnTo>
                      <a:pt x="28" y="261"/>
                    </a:lnTo>
                    <a:lnTo>
                      <a:pt x="20" y="224"/>
                    </a:lnTo>
                    <a:lnTo>
                      <a:pt x="14" y="187"/>
                    </a:lnTo>
                    <a:lnTo>
                      <a:pt x="9" y="153"/>
                    </a:lnTo>
                    <a:lnTo>
                      <a:pt x="6" y="121"/>
                    </a:lnTo>
                    <a:lnTo>
                      <a:pt x="4" y="92"/>
                    </a:lnTo>
                    <a:lnTo>
                      <a:pt x="2" y="65"/>
                    </a:lnTo>
                    <a:lnTo>
                      <a:pt x="2" y="43"/>
                    </a:lnTo>
                    <a:lnTo>
                      <a:pt x="0" y="25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0" name="Freeform 50"/>
              <p:cNvSpPr>
                <a:spLocks/>
              </p:cNvSpPr>
              <p:nvPr/>
            </p:nvSpPr>
            <p:spPr bwMode="auto">
              <a:xfrm>
                <a:off x="1295" y="2266"/>
                <a:ext cx="244" cy="313"/>
              </a:xfrm>
              <a:custGeom>
                <a:avLst/>
                <a:gdLst>
                  <a:gd name="T0" fmla="*/ 0 w 974"/>
                  <a:gd name="T1" fmla="*/ 0 h 1250"/>
                  <a:gd name="T2" fmla="*/ 974 w 974"/>
                  <a:gd name="T3" fmla="*/ 0 h 1250"/>
                  <a:gd name="T4" fmla="*/ 968 w 974"/>
                  <a:gd name="T5" fmla="*/ 103 h 1250"/>
                  <a:gd name="T6" fmla="*/ 956 w 974"/>
                  <a:gd name="T7" fmla="*/ 205 h 1250"/>
                  <a:gd name="T8" fmla="*/ 941 w 974"/>
                  <a:gd name="T9" fmla="*/ 306 h 1250"/>
                  <a:gd name="T10" fmla="*/ 923 w 974"/>
                  <a:gd name="T11" fmla="*/ 407 h 1250"/>
                  <a:gd name="T12" fmla="*/ 904 w 974"/>
                  <a:gd name="T13" fmla="*/ 506 h 1250"/>
                  <a:gd name="T14" fmla="*/ 881 w 974"/>
                  <a:gd name="T15" fmla="*/ 603 h 1250"/>
                  <a:gd name="T16" fmla="*/ 856 w 974"/>
                  <a:gd name="T17" fmla="*/ 697 h 1250"/>
                  <a:gd name="T18" fmla="*/ 831 w 974"/>
                  <a:gd name="T19" fmla="*/ 790 h 1250"/>
                  <a:gd name="T20" fmla="*/ 804 w 974"/>
                  <a:gd name="T21" fmla="*/ 877 h 1250"/>
                  <a:gd name="T22" fmla="*/ 777 w 974"/>
                  <a:gd name="T23" fmla="*/ 961 h 1250"/>
                  <a:gd name="T24" fmla="*/ 748 w 974"/>
                  <a:gd name="T25" fmla="*/ 1041 h 1250"/>
                  <a:gd name="T26" fmla="*/ 721 w 974"/>
                  <a:gd name="T27" fmla="*/ 1116 h 1250"/>
                  <a:gd name="T28" fmla="*/ 694 w 974"/>
                  <a:gd name="T29" fmla="*/ 1185 h 1250"/>
                  <a:gd name="T30" fmla="*/ 667 w 974"/>
                  <a:gd name="T31" fmla="*/ 1247 h 1250"/>
                  <a:gd name="T32" fmla="*/ 567 w 974"/>
                  <a:gd name="T33" fmla="*/ 1249 h 1250"/>
                  <a:gd name="T34" fmla="*/ 468 w 974"/>
                  <a:gd name="T35" fmla="*/ 1250 h 1250"/>
                  <a:gd name="T36" fmla="*/ 309 w 974"/>
                  <a:gd name="T37" fmla="*/ 1248 h 1250"/>
                  <a:gd name="T38" fmla="*/ 283 w 974"/>
                  <a:gd name="T39" fmla="*/ 1186 h 1250"/>
                  <a:gd name="T40" fmla="*/ 255 w 974"/>
                  <a:gd name="T41" fmla="*/ 1117 h 1250"/>
                  <a:gd name="T42" fmla="*/ 227 w 974"/>
                  <a:gd name="T43" fmla="*/ 1042 h 1250"/>
                  <a:gd name="T44" fmla="*/ 199 w 974"/>
                  <a:gd name="T45" fmla="*/ 962 h 1250"/>
                  <a:gd name="T46" fmla="*/ 172 w 974"/>
                  <a:gd name="T47" fmla="*/ 878 h 1250"/>
                  <a:gd name="T48" fmla="*/ 144 w 974"/>
                  <a:gd name="T49" fmla="*/ 790 h 1250"/>
                  <a:gd name="T50" fmla="*/ 119 w 974"/>
                  <a:gd name="T51" fmla="*/ 698 h 1250"/>
                  <a:gd name="T52" fmla="*/ 94 w 974"/>
                  <a:gd name="T53" fmla="*/ 604 h 1250"/>
                  <a:gd name="T54" fmla="*/ 72 w 974"/>
                  <a:gd name="T55" fmla="*/ 506 h 1250"/>
                  <a:gd name="T56" fmla="*/ 51 w 974"/>
                  <a:gd name="T57" fmla="*/ 408 h 1250"/>
                  <a:gd name="T58" fmla="*/ 34 w 974"/>
                  <a:gd name="T59" fmla="*/ 306 h 1250"/>
                  <a:gd name="T60" fmla="*/ 19 w 974"/>
                  <a:gd name="T61" fmla="*/ 205 h 1250"/>
                  <a:gd name="T62" fmla="*/ 8 w 974"/>
                  <a:gd name="T63" fmla="*/ 103 h 1250"/>
                  <a:gd name="T64" fmla="*/ 0 w 974"/>
                  <a:gd name="T65" fmla="*/ 0 h 1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74" h="1250">
                    <a:moveTo>
                      <a:pt x="0" y="0"/>
                    </a:moveTo>
                    <a:lnTo>
                      <a:pt x="974" y="0"/>
                    </a:lnTo>
                    <a:lnTo>
                      <a:pt x="968" y="103"/>
                    </a:lnTo>
                    <a:lnTo>
                      <a:pt x="956" y="205"/>
                    </a:lnTo>
                    <a:lnTo>
                      <a:pt x="941" y="306"/>
                    </a:lnTo>
                    <a:lnTo>
                      <a:pt x="923" y="407"/>
                    </a:lnTo>
                    <a:lnTo>
                      <a:pt x="904" y="506"/>
                    </a:lnTo>
                    <a:lnTo>
                      <a:pt x="881" y="603"/>
                    </a:lnTo>
                    <a:lnTo>
                      <a:pt x="856" y="697"/>
                    </a:lnTo>
                    <a:lnTo>
                      <a:pt x="831" y="790"/>
                    </a:lnTo>
                    <a:lnTo>
                      <a:pt x="804" y="877"/>
                    </a:lnTo>
                    <a:lnTo>
                      <a:pt x="777" y="961"/>
                    </a:lnTo>
                    <a:lnTo>
                      <a:pt x="748" y="1041"/>
                    </a:lnTo>
                    <a:lnTo>
                      <a:pt x="721" y="1116"/>
                    </a:lnTo>
                    <a:lnTo>
                      <a:pt x="694" y="1185"/>
                    </a:lnTo>
                    <a:lnTo>
                      <a:pt x="667" y="1247"/>
                    </a:lnTo>
                    <a:lnTo>
                      <a:pt x="567" y="1249"/>
                    </a:lnTo>
                    <a:lnTo>
                      <a:pt x="468" y="1250"/>
                    </a:lnTo>
                    <a:lnTo>
                      <a:pt x="309" y="1248"/>
                    </a:lnTo>
                    <a:lnTo>
                      <a:pt x="283" y="1186"/>
                    </a:lnTo>
                    <a:lnTo>
                      <a:pt x="255" y="1117"/>
                    </a:lnTo>
                    <a:lnTo>
                      <a:pt x="227" y="1042"/>
                    </a:lnTo>
                    <a:lnTo>
                      <a:pt x="199" y="962"/>
                    </a:lnTo>
                    <a:lnTo>
                      <a:pt x="172" y="878"/>
                    </a:lnTo>
                    <a:lnTo>
                      <a:pt x="144" y="790"/>
                    </a:lnTo>
                    <a:lnTo>
                      <a:pt x="119" y="698"/>
                    </a:lnTo>
                    <a:lnTo>
                      <a:pt x="94" y="604"/>
                    </a:lnTo>
                    <a:lnTo>
                      <a:pt x="72" y="506"/>
                    </a:lnTo>
                    <a:lnTo>
                      <a:pt x="51" y="408"/>
                    </a:lnTo>
                    <a:lnTo>
                      <a:pt x="34" y="306"/>
                    </a:lnTo>
                    <a:lnTo>
                      <a:pt x="19" y="205"/>
                    </a:lnTo>
                    <a:lnTo>
                      <a:pt x="8" y="1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1" name="Freeform 51"/>
              <p:cNvSpPr>
                <a:spLocks/>
              </p:cNvSpPr>
              <p:nvPr/>
            </p:nvSpPr>
            <p:spPr bwMode="auto">
              <a:xfrm>
                <a:off x="1451" y="2283"/>
                <a:ext cx="75" cy="80"/>
              </a:xfrm>
              <a:custGeom>
                <a:avLst/>
                <a:gdLst>
                  <a:gd name="T0" fmla="*/ 0 w 301"/>
                  <a:gd name="T1" fmla="*/ 0 h 317"/>
                  <a:gd name="T2" fmla="*/ 301 w 301"/>
                  <a:gd name="T3" fmla="*/ 110 h 317"/>
                  <a:gd name="T4" fmla="*/ 58 w 301"/>
                  <a:gd name="T5" fmla="*/ 317 h 317"/>
                  <a:gd name="T6" fmla="*/ 0 w 301"/>
                  <a:gd name="T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" h="317">
                    <a:moveTo>
                      <a:pt x="0" y="0"/>
                    </a:moveTo>
                    <a:lnTo>
                      <a:pt x="301" y="110"/>
                    </a:lnTo>
                    <a:lnTo>
                      <a:pt x="58" y="3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2" name="Freeform 52"/>
              <p:cNvSpPr>
                <a:spLocks/>
              </p:cNvSpPr>
              <p:nvPr/>
            </p:nvSpPr>
            <p:spPr bwMode="auto">
              <a:xfrm>
                <a:off x="1305" y="2283"/>
                <a:ext cx="75" cy="80"/>
              </a:xfrm>
              <a:custGeom>
                <a:avLst/>
                <a:gdLst>
                  <a:gd name="T0" fmla="*/ 301 w 301"/>
                  <a:gd name="T1" fmla="*/ 0 h 319"/>
                  <a:gd name="T2" fmla="*/ 255 w 301"/>
                  <a:gd name="T3" fmla="*/ 319 h 319"/>
                  <a:gd name="T4" fmla="*/ 0 w 301"/>
                  <a:gd name="T5" fmla="*/ 112 h 319"/>
                  <a:gd name="T6" fmla="*/ 301 w 301"/>
                  <a:gd name="T7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" h="319">
                    <a:moveTo>
                      <a:pt x="301" y="0"/>
                    </a:moveTo>
                    <a:lnTo>
                      <a:pt x="255" y="319"/>
                    </a:lnTo>
                    <a:lnTo>
                      <a:pt x="0" y="112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3" name="Freeform 53"/>
              <p:cNvSpPr>
                <a:spLocks/>
              </p:cNvSpPr>
              <p:nvPr/>
            </p:nvSpPr>
            <p:spPr bwMode="auto">
              <a:xfrm>
                <a:off x="1375" y="2283"/>
                <a:ext cx="84" cy="16"/>
              </a:xfrm>
              <a:custGeom>
                <a:avLst/>
                <a:gdLst>
                  <a:gd name="T0" fmla="*/ 22 w 339"/>
                  <a:gd name="T1" fmla="*/ 0 h 66"/>
                  <a:gd name="T2" fmla="*/ 316 w 339"/>
                  <a:gd name="T3" fmla="*/ 0 h 66"/>
                  <a:gd name="T4" fmla="*/ 339 w 339"/>
                  <a:gd name="T5" fmla="*/ 66 h 66"/>
                  <a:gd name="T6" fmla="*/ 0 w 339"/>
                  <a:gd name="T7" fmla="*/ 64 h 66"/>
                  <a:gd name="T8" fmla="*/ 22 w 339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66">
                    <a:moveTo>
                      <a:pt x="22" y="0"/>
                    </a:moveTo>
                    <a:lnTo>
                      <a:pt x="316" y="0"/>
                    </a:lnTo>
                    <a:lnTo>
                      <a:pt x="339" y="66"/>
                    </a:lnTo>
                    <a:lnTo>
                      <a:pt x="0" y="6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4" name="Freeform 54"/>
              <p:cNvSpPr>
                <a:spLocks/>
              </p:cNvSpPr>
              <p:nvPr/>
            </p:nvSpPr>
            <p:spPr bwMode="auto">
              <a:xfrm>
                <a:off x="1375" y="2283"/>
                <a:ext cx="5" cy="18"/>
              </a:xfrm>
              <a:custGeom>
                <a:avLst/>
                <a:gdLst>
                  <a:gd name="T0" fmla="*/ 22 w 22"/>
                  <a:gd name="T1" fmla="*/ 0 h 73"/>
                  <a:gd name="T2" fmla="*/ 13 w 22"/>
                  <a:gd name="T3" fmla="*/ 73 h 73"/>
                  <a:gd name="T4" fmla="*/ 0 w 22"/>
                  <a:gd name="T5" fmla="*/ 64 h 73"/>
                  <a:gd name="T6" fmla="*/ 22 w 22"/>
                  <a:gd name="T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73">
                    <a:moveTo>
                      <a:pt x="22" y="0"/>
                    </a:moveTo>
                    <a:lnTo>
                      <a:pt x="13" y="73"/>
                    </a:lnTo>
                    <a:lnTo>
                      <a:pt x="0" y="6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AA88F"/>
              </a:solidFill>
              <a:ln w="0">
                <a:solidFill>
                  <a:srgbClr val="AAA88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5" name="Freeform 55"/>
              <p:cNvSpPr>
                <a:spLocks/>
              </p:cNvSpPr>
              <p:nvPr/>
            </p:nvSpPr>
            <p:spPr bwMode="auto">
              <a:xfrm>
                <a:off x="1451" y="2283"/>
                <a:ext cx="8" cy="19"/>
              </a:xfrm>
              <a:custGeom>
                <a:avLst/>
                <a:gdLst>
                  <a:gd name="T0" fmla="*/ 0 w 32"/>
                  <a:gd name="T1" fmla="*/ 0 h 75"/>
                  <a:gd name="T2" fmla="*/ 32 w 32"/>
                  <a:gd name="T3" fmla="*/ 64 h 75"/>
                  <a:gd name="T4" fmla="*/ 14 w 32"/>
                  <a:gd name="T5" fmla="*/ 75 h 75"/>
                  <a:gd name="T6" fmla="*/ 0 w 32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5">
                    <a:moveTo>
                      <a:pt x="0" y="0"/>
                    </a:moveTo>
                    <a:lnTo>
                      <a:pt x="32" y="64"/>
                    </a:lnTo>
                    <a:lnTo>
                      <a:pt x="14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A88F"/>
              </a:solidFill>
              <a:ln w="0">
                <a:solidFill>
                  <a:srgbClr val="AAA88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6" name="Freeform 56"/>
              <p:cNvSpPr>
                <a:spLocks/>
              </p:cNvSpPr>
              <p:nvPr/>
            </p:nvSpPr>
            <p:spPr bwMode="auto">
              <a:xfrm>
                <a:off x="1374" y="2347"/>
                <a:ext cx="86" cy="232"/>
              </a:xfrm>
              <a:custGeom>
                <a:avLst/>
                <a:gdLst>
                  <a:gd name="T0" fmla="*/ 83 w 341"/>
                  <a:gd name="T1" fmla="*/ 0 h 926"/>
                  <a:gd name="T2" fmla="*/ 271 w 341"/>
                  <a:gd name="T3" fmla="*/ 0 h 926"/>
                  <a:gd name="T4" fmla="*/ 341 w 341"/>
                  <a:gd name="T5" fmla="*/ 840 h 926"/>
                  <a:gd name="T6" fmla="*/ 334 w 341"/>
                  <a:gd name="T7" fmla="*/ 924 h 926"/>
                  <a:gd name="T8" fmla="*/ 151 w 341"/>
                  <a:gd name="T9" fmla="*/ 926 h 926"/>
                  <a:gd name="T10" fmla="*/ 7 w 341"/>
                  <a:gd name="T11" fmla="*/ 925 h 926"/>
                  <a:gd name="T12" fmla="*/ 0 w 341"/>
                  <a:gd name="T13" fmla="*/ 840 h 926"/>
                  <a:gd name="T14" fmla="*/ 83 w 341"/>
                  <a:gd name="T15" fmla="*/ 0 h 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1" h="926">
                    <a:moveTo>
                      <a:pt x="83" y="0"/>
                    </a:moveTo>
                    <a:lnTo>
                      <a:pt x="271" y="0"/>
                    </a:lnTo>
                    <a:lnTo>
                      <a:pt x="341" y="840"/>
                    </a:lnTo>
                    <a:lnTo>
                      <a:pt x="334" y="924"/>
                    </a:lnTo>
                    <a:lnTo>
                      <a:pt x="151" y="926"/>
                    </a:lnTo>
                    <a:lnTo>
                      <a:pt x="7" y="925"/>
                    </a:lnTo>
                    <a:lnTo>
                      <a:pt x="0" y="84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286D9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7" name="Freeform 57"/>
              <p:cNvSpPr>
                <a:spLocks/>
              </p:cNvSpPr>
              <p:nvPr/>
            </p:nvSpPr>
            <p:spPr bwMode="auto">
              <a:xfrm>
                <a:off x="1395" y="2347"/>
                <a:ext cx="48" cy="12"/>
              </a:xfrm>
              <a:custGeom>
                <a:avLst/>
                <a:gdLst>
                  <a:gd name="T0" fmla="*/ 187 w 190"/>
                  <a:gd name="T1" fmla="*/ 0 h 47"/>
                  <a:gd name="T2" fmla="*/ 190 w 190"/>
                  <a:gd name="T3" fmla="*/ 47 h 47"/>
                  <a:gd name="T4" fmla="*/ 0 w 190"/>
                  <a:gd name="T5" fmla="*/ 3 h 47"/>
                  <a:gd name="T6" fmla="*/ 187 w 190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0" h="47">
                    <a:moveTo>
                      <a:pt x="187" y="0"/>
                    </a:moveTo>
                    <a:lnTo>
                      <a:pt x="190" y="47"/>
                    </a:lnTo>
                    <a:lnTo>
                      <a:pt x="0" y="3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8" name="Freeform 58"/>
              <p:cNvSpPr>
                <a:spLocks/>
              </p:cNvSpPr>
              <p:nvPr/>
            </p:nvSpPr>
            <p:spPr bwMode="auto">
              <a:xfrm>
                <a:off x="1362" y="2290"/>
                <a:ext cx="110" cy="58"/>
              </a:xfrm>
              <a:custGeom>
                <a:avLst/>
                <a:gdLst>
                  <a:gd name="T0" fmla="*/ 441 w 441"/>
                  <a:gd name="T1" fmla="*/ 0 h 233"/>
                  <a:gd name="T2" fmla="*/ 416 w 441"/>
                  <a:gd name="T3" fmla="*/ 134 h 233"/>
                  <a:gd name="T4" fmla="*/ 316 w 441"/>
                  <a:gd name="T5" fmla="*/ 233 h 233"/>
                  <a:gd name="T6" fmla="*/ 134 w 441"/>
                  <a:gd name="T7" fmla="*/ 233 h 233"/>
                  <a:gd name="T8" fmla="*/ 25 w 441"/>
                  <a:gd name="T9" fmla="*/ 134 h 233"/>
                  <a:gd name="T10" fmla="*/ 0 w 441"/>
                  <a:gd name="T11" fmla="*/ 0 h 233"/>
                  <a:gd name="T12" fmla="*/ 441 w 441"/>
                  <a:gd name="T1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1" h="233">
                    <a:moveTo>
                      <a:pt x="441" y="0"/>
                    </a:moveTo>
                    <a:lnTo>
                      <a:pt x="416" y="134"/>
                    </a:lnTo>
                    <a:lnTo>
                      <a:pt x="316" y="233"/>
                    </a:lnTo>
                    <a:lnTo>
                      <a:pt x="134" y="233"/>
                    </a:lnTo>
                    <a:lnTo>
                      <a:pt x="25" y="134"/>
                    </a:lnTo>
                    <a:lnTo>
                      <a:pt x="0" y="0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rgbClr val="286D9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39" name="Freeform 59"/>
              <p:cNvSpPr>
                <a:spLocks/>
              </p:cNvSpPr>
              <p:nvPr/>
            </p:nvSpPr>
            <p:spPr bwMode="auto">
              <a:xfrm>
                <a:off x="1271" y="2246"/>
                <a:ext cx="109" cy="102"/>
              </a:xfrm>
              <a:custGeom>
                <a:avLst/>
                <a:gdLst>
                  <a:gd name="T0" fmla="*/ 138 w 438"/>
                  <a:gd name="T1" fmla="*/ 0 h 407"/>
                  <a:gd name="T2" fmla="*/ 438 w 438"/>
                  <a:gd name="T3" fmla="*/ 146 h 407"/>
                  <a:gd name="T4" fmla="*/ 402 w 438"/>
                  <a:gd name="T5" fmla="*/ 252 h 407"/>
                  <a:gd name="T6" fmla="*/ 370 w 438"/>
                  <a:gd name="T7" fmla="*/ 407 h 407"/>
                  <a:gd name="T8" fmla="*/ 0 w 438"/>
                  <a:gd name="T9" fmla="*/ 170 h 407"/>
                  <a:gd name="T10" fmla="*/ 27 w 438"/>
                  <a:gd name="T11" fmla="*/ 136 h 407"/>
                  <a:gd name="T12" fmla="*/ 52 w 438"/>
                  <a:gd name="T13" fmla="*/ 106 h 407"/>
                  <a:gd name="T14" fmla="*/ 73 w 438"/>
                  <a:gd name="T15" fmla="*/ 80 h 407"/>
                  <a:gd name="T16" fmla="*/ 91 w 438"/>
                  <a:gd name="T17" fmla="*/ 58 h 407"/>
                  <a:gd name="T18" fmla="*/ 106 w 438"/>
                  <a:gd name="T19" fmla="*/ 41 h 407"/>
                  <a:gd name="T20" fmla="*/ 117 w 438"/>
                  <a:gd name="T21" fmla="*/ 26 h 407"/>
                  <a:gd name="T22" fmla="*/ 126 w 438"/>
                  <a:gd name="T23" fmla="*/ 14 h 407"/>
                  <a:gd name="T24" fmla="*/ 133 w 438"/>
                  <a:gd name="T25" fmla="*/ 6 h 407"/>
                  <a:gd name="T26" fmla="*/ 137 w 438"/>
                  <a:gd name="T27" fmla="*/ 2 h 407"/>
                  <a:gd name="T28" fmla="*/ 138 w 438"/>
                  <a:gd name="T29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8" h="407">
                    <a:moveTo>
                      <a:pt x="138" y="0"/>
                    </a:moveTo>
                    <a:lnTo>
                      <a:pt x="438" y="146"/>
                    </a:lnTo>
                    <a:lnTo>
                      <a:pt x="402" y="252"/>
                    </a:lnTo>
                    <a:lnTo>
                      <a:pt x="370" y="407"/>
                    </a:lnTo>
                    <a:lnTo>
                      <a:pt x="0" y="170"/>
                    </a:lnTo>
                    <a:lnTo>
                      <a:pt x="27" y="136"/>
                    </a:lnTo>
                    <a:lnTo>
                      <a:pt x="52" y="106"/>
                    </a:lnTo>
                    <a:lnTo>
                      <a:pt x="73" y="80"/>
                    </a:lnTo>
                    <a:lnTo>
                      <a:pt x="91" y="58"/>
                    </a:lnTo>
                    <a:lnTo>
                      <a:pt x="106" y="41"/>
                    </a:lnTo>
                    <a:lnTo>
                      <a:pt x="117" y="26"/>
                    </a:lnTo>
                    <a:lnTo>
                      <a:pt x="126" y="14"/>
                    </a:lnTo>
                    <a:lnTo>
                      <a:pt x="133" y="6"/>
                    </a:lnTo>
                    <a:lnTo>
                      <a:pt x="137" y="2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0" name="Freeform 60"/>
              <p:cNvSpPr>
                <a:spLocks/>
              </p:cNvSpPr>
              <p:nvPr/>
            </p:nvSpPr>
            <p:spPr bwMode="auto">
              <a:xfrm>
                <a:off x="1451" y="2246"/>
                <a:ext cx="110" cy="102"/>
              </a:xfrm>
              <a:custGeom>
                <a:avLst/>
                <a:gdLst>
                  <a:gd name="T0" fmla="*/ 302 w 439"/>
                  <a:gd name="T1" fmla="*/ 0 h 407"/>
                  <a:gd name="T2" fmla="*/ 303 w 439"/>
                  <a:gd name="T3" fmla="*/ 2 h 407"/>
                  <a:gd name="T4" fmla="*/ 306 w 439"/>
                  <a:gd name="T5" fmla="*/ 6 h 407"/>
                  <a:gd name="T6" fmla="*/ 312 w 439"/>
                  <a:gd name="T7" fmla="*/ 14 h 407"/>
                  <a:gd name="T8" fmla="*/ 321 w 439"/>
                  <a:gd name="T9" fmla="*/ 26 h 407"/>
                  <a:gd name="T10" fmla="*/ 333 w 439"/>
                  <a:gd name="T11" fmla="*/ 41 h 407"/>
                  <a:gd name="T12" fmla="*/ 348 w 439"/>
                  <a:gd name="T13" fmla="*/ 58 h 407"/>
                  <a:gd name="T14" fmla="*/ 366 w 439"/>
                  <a:gd name="T15" fmla="*/ 80 h 407"/>
                  <a:gd name="T16" fmla="*/ 387 w 439"/>
                  <a:gd name="T17" fmla="*/ 106 h 407"/>
                  <a:gd name="T18" fmla="*/ 412 w 439"/>
                  <a:gd name="T19" fmla="*/ 136 h 407"/>
                  <a:gd name="T20" fmla="*/ 439 w 439"/>
                  <a:gd name="T21" fmla="*/ 170 h 407"/>
                  <a:gd name="T22" fmla="*/ 68 w 439"/>
                  <a:gd name="T23" fmla="*/ 407 h 407"/>
                  <a:gd name="T24" fmla="*/ 38 w 439"/>
                  <a:gd name="T25" fmla="*/ 252 h 407"/>
                  <a:gd name="T26" fmla="*/ 0 w 439"/>
                  <a:gd name="T27" fmla="*/ 146 h 407"/>
                  <a:gd name="T28" fmla="*/ 302 w 439"/>
                  <a:gd name="T29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9" h="407">
                    <a:moveTo>
                      <a:pt x="302" y="0"/>
                    </a:moveTo>
                    <a:lnTo>
                      <a:pt x="303" y="2"/>
                    </a:lnTo>
                    <a:lnTo>
                      <a:pt x="306" y="6"/>
                    </a:lnTo>
                    <a:lnTo>
                      <a:pt x="312" y="14"/>
                    </a:lnTo>
                    <a:lnTo>
                      <a:pt x="321" y="26"/>
                    </a:lnTo>
                    <a:lnTo>
                      <a:pt x="333" y="41"/>
                    </a:lnTo>
                    <a:lnTo>
                      <a:pt x="348" y="58"/>
                    </a:lnTo>
                    <a:lnTo>
                      <a:pt x="366" y="80"/>
                    </a:lnTo>
                    <a:lnTo>
                      <a:pt x="387" y="106"/>
                    </a:lnTo>
                    <a:lnTo>
                      <a:pt x="412" y="136"/>
                    </a:lnTo>
                    <a:lnTo>
                      <a:pt x="439" y="170"/>
                    </a:lnTo>
                    <a:lnTo>
                      <a:pt x="68" y="407"/>
                    </a:lnTo>
                    <a:lnTo>
                      <a:pt x="38" y="252"/>
                    </a:lnTo>
                    <a:lnTo>
                      <a:pt x="0" y="146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1" name="Freeform 61"/>
              <p:cNvSpPr>
                <a:spLocks/>
              </p:cNvSpPr>
              <p:nvPr/>
            </p:nvSpPr>
            <p:spPr bwMode="auto">
              <a:xfrm>
                <a:off x="1451" y="2246"/>
                <a:ext cx="110" cy="76"/>
              </a:xfrm>
              <a:custGeom>
                <a:avLst/>
                <a:gdLst>
                  <a:gd name="T0" fmla="*/ 302 w 439"/>
                  <a:gd name="T1" fmla="*/ 0 h 305"/>
                  <a:gd name="T2" fmla="*/ 303 w 439"/>
                  <a:gd name="T3" fmla="*/ 2 h 305"/>
                  <a:gd name="T4" fmla="*/ 306 w 439"/>
                  <a:gd name="T5" fmla="*/ 6 h 305"/>
                  <a:gd name="T6" fmla="*/ 312 w 439"/>
                  <a:gd name="T7" fmla="*/ 14 h 305"/>
                  <a:gd name="T8" fmla="*/ 321 w 439"/>
                  <a:gd name="T9" fmla="*/ 26 h 305"/>
                  <a:gd name="T10" fmla="*/ 333 w 439"/>
                  <a:gd name="T11" fmla="*/ 41 h 305"/>
                  <a:gd name="T12" fmla="*/ 348 w 439"/>
                  <a:gd name="T13" fmla="*/ 59 h 305"/>
                  <a:gd name="T14" fmla="*/ 366 w 439"/>
                  <a:gd name="T15" fmla="*/ 80 h 305"/>
                  <a:gd name="T16" fmla="*/ 387 w 439"/>
                  <a:gd name="T17" fmla="*/ 106 h 305"/>
                  <a:gd name="T18" fmla="*/ 412 w 439"/>
                  <a:gd name="T19" fmla="*/ 136 h 305"/>
                  <a:gd name="T20" fmla="*/ 439 w 439"/>
                  <a:gd name="T21" fmla="*/ 170 h 305"/>
                  <a:gd name="T22" fmla="*/ 230 w 439"/>
                  <a:gd name="T23" fmla="*/ 305 h 305"/>
                  <a:gd name="T24" fmla="*/ 190 w 439"/>
                  <a:gd name="T25" fmla="*/ 294 h 305"/>
                  <a:gd name="T26" fmla="*/ 153 w 439"/>
                  <a:gd name="T27" fmla="*/ 283 h 305"/>
                  <a:gd name="T28" fmla="*/ 118 w 439"/>
                  <a:gd name="T29" fmla="*/ 270 h 305"/>
                  <a:gd name="T30" fmla="*/ 82 w 439"/>
                  <a:gd name="T31" fmla="*/ 253 h 305"/>
                  <a:gd name="T32" fmla="*/ 50 w 439"/>
                  <a:gd name="T33" fmla="*/ 232 h 305"/>
                  <a:gd name="T34" fmla="*/ 22 w 439"/>
                  <a:gd name="T35" fmla="*/ 206 h 305"/>
                  <a:gd name="T36" fmla="*/ 0 w 439"/>
                  <a:gd name="T37" fmla="*/ 146 h 305"/>
                  <a:gd name="T38" fmla="*/ 302 w 439"/>
                  <a:gd name="T39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9" h="305">
                    <a:moveTo>
                      <a:pt x="302" y="0"/>
                    </a:moveTo>
                    <a:lnTo>
                      <a:pt x="303" y="2"/>
                    </a:lnTo>
                    <a:lnTo>
                      <a:pt x="306" y="6"/>
                    </a:lnTo>
                    <a:lnTo>
                      <a:pt x="312" y="14"/>
                    </a:lnTo>
                    <a:lnTo>
                      <a:pt x="321" y="26"/>
                    </a:lnTo>
                    <a:lnTo>
                      <a:pt x="333" y="41"/>
                    </a:lnTo>
                    <a:lnTo>
                      <a:pt x="348" y="59"/>
                    </a:lnTo>
                    <a:lnTo>
                      <a:pt x="366" y="80"/>
                    </a:lnTo>
                    <a:lnTo>
                      <a:pt x="387" y="106"/>
                    </a:lnTo>
                    <a:lnTo>
                      <a:pt x="412" y="136"/>
                    </a:lnTo>
                    <a:lnTo>
                      <a:pt x="439" y="170"/>
                    </a:lnTo>
                    <a:lnTo>
                      <a:pt x="230" y="305"/>
                    </a:lnTo>
                    <a:lnTo>
                      <a:pt x="190" y="294"/>
                    </a:lnTo>
                    <a:lnTo>
                      <a:pt x="153" y="283"/>
                    </a:lnTo>
                    <a:lnTo>
                      <a:pt x="118" y="270"/>
                    </a:lnTo>
                    <a:lnTo>
                      <a:pt x="82" y="253"/>
                    </a:lnTo>
                    <a:lnTo>
                      <a:pt x="50" y="232"/>
                    </a:lnTo>
                    <a:lnTo>
                      <a:pt x="22" y="206"/>
                    </a:lnTo>
                    <a:lnTo>
                      <a:pt x="0" y="146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2" name="Freeform 62"/>
              <p:cNvSpPr>
                <a:spLocks/>
              </p:cNvSpPr>
              <p:nvPr/>
            </p:nvSpPr>
            <p:spPr bwMode="auto">
              <a:xfrm>
                <a:off x="1471" y="2298"/>
                <a:ext cx="162" cy="280"/>
              </a:xfrm>
              <a:custGeom>
                <a:avLst/>
                <a:gdLst>
                  <a:gd name="T0" fmla="*/ 476 w 648"/>
                  <a:gd name="T1" fmla="*/ 0 h 1120"/>
                  <a:gd name="T2" fmla="*/ 630 w 648"/>
                  <a:gd name="T3" fmla="*/ 313 h 1120"/>
                  <a:gd name="T4" fmla="*/ 468 w 648"/>
                  <a:gd name="T5" fmla="*/ 353 h 1120"/>
                  <a:gd name="T6" fmla="*/ 648 w 648"/>
                  <a:gd name="T7" fmla="*/ 411 h 1120"/>
                  <a:gd name="T8" fmla="*/ 167 w 648"/>
                  <a:gd name="T9" fmla="*/ 1113 h 1120"/>
                  <a:gd name="T10" fmla="*/ 0 w 648"/>
                  <a:gd name="T11" fmla="*/ 1120 h 1120"/>
                  <a:gd name="T12" fmla="*/ 476 w 648"/>
                  <a:gd name="T13" fmla="*/ 0 h 1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8" h="1120">
                    <a:moveTo>
                      <a:pt x="476" y="0"/>
                    </a:moveTo>
                    <a:lnTo>
                      <a:pt x="630" y="313"/>
                    </a:lnTo>
                    <a:lnTo>
                      <a:pt x="468" y="353"/>
                    </a:lnTo>
                    <a:lnTo>
                      <a:pt x="648" y="411"/>
                    </a:lnTo>
                    <a:lnTo>
                      <a:pt x="167" y="1113"/>
                    </a:lnTo>
                    <a:lnTo>
                      <a:pt x="0" y="1120"/>
                    </a:ln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3" name="Freeform 63"/>
              <p:cNvSpPr>
                <a:spLocks/>
              </p:cNvSpPr>
              <p:nvPr/>
            </p:nvSpPr>
            <p:spPr bwMode="auto">
              <a:xfrm>
                <a:off x="1199" y="2299"/>
                <a:ext cx="161" cy="279"/>
              </a:xfrm>
              <a:custGeom>
                <a:avLst/>
                <a:gdLst>
                  <a:gd name="T0" fmla="*/ 171 w 647"/>
                  <a:gd name="T1" fmla="*/ 0 h 1116"/>
                  <a:gd name="T2" fmla="*/ 647 w 647"/>
                  <a:gd name="T3" fmla="*/ 1116 h 1116"/>
                  <a:gd name="T4" fmla="*/ 481 w 647"/>
                  <a:gd name="T5" fmla="*/ 1110 h 1116"/>
                  <a:gd name="T6" fmla="*/ 0 w 647"/>
                  <a:gd name="T7" fmla="*/ 407 h 1116"/>
                  <a:gd name="T8" fmla="*/ 179 w 647"/>
                  <a:gd name="T9" fmla="*/ 349 h 1116"/>
                  <a:gd name="T10" fmla="*/ 19 w 647"/>
                  <a:gd name="T11" fmla="*/ 309 h 1116"/>
                  <a:gd name="T12" fmla="*/ 171 w 647"/>
                  <a:gd name="T13" fmla="*/ 0 h 1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7" h="1116">
                    <a:moveTo>
                      <a:pt x="171" y="0"/>
                    </a:moveTo>
                    <a:lnTo>
                      <a:pt x="647" y="1116"/>
                    </a:lnTo>
                    <a:lnTo>
                      <a:pt x="481" y="1110"/>
                    </a:lnTo>
                    <a:lnTo>
                      <a:pt x="0" y="407"/>
                    </a:lnTo>
                    <a:lnTo>
                      <a:pt x="179" y="349"/>
                    </a:lnTo>
                    <a:lnTo>
                      <a:pt x="19" y="309"/>
                    </a:lnTo>
                    <a:lnTo>
                      <a:pt x="171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4" name="Freeform 64"/>
              <p:cNvSpPr>
                <a:spLocks/>
              </p:cNvSpPr>
              <p:nvPr/>
            </p:nvSpPr>
            <p:spPr bwMode="auto">
              <a:xfrm>
                <a:off x="1447" y="2264"/>
                <a:ext cx="173" cy="314"/>
              </a:xfrm>
              <a:custGeom>
                <a:avLst/>
                <a:gdLst>
                  <a:gd name="T0" fmla="*/ 374 w 694"/>
                  <a:gd name="T1" fmla="*/ 0 h 1259"/>
                  <a:gd name="T2" fmla="*/ 572 w 694"/>
                  <a:gd name="T3" fmla="*/ 137 h 1259"/>
                  <a:gd name="T4" fmla="*/ 678 w 694"/>
                  <a:gd name="T5" fmla="*/ 442 h 1259"/>
                  <a:gd name="T6" fmla="*/ 520 w 694"/>
                  <a:gd name="T7" fmla="*/ 492 h 1259"/>
                  <a:gd name="T8" fmla="*/ 694 w 694"/>
                  <a:gd name="T9" fmla="*/ 557 h 1259"/>
                  <a:gd name="T10" fmla="*/ 243 w 694"/>
                  <a:gd name="T11" fmla="*/ 1251 h 1259"/>
                  <a:gd name="T12" fmla="*/ 122 w 694"/>
                  <a:gd name="T13" fmla="*/ 1256 h 1259"/>
                  <a:gd name="T14" fmla="*/ 0 w 694"/>
                  <a:gd name="T15" fmla="*/ 1259 h 1259"/>
                  <a:gd name="T16" fmla="*/ 374 w 694"/>
                  <a:gd name="T17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4" h="1259">
                    <a:moveTo>
                      <a:pt x="374" y="0"/>
                    </a:moveTo>
                    <a:lnTo>
                      <a:pt x="572" y="137"/>
                    </a:lnTo>
                    <a:lnTo>
                      <a:pt x="678" y="442"/>
                    </a:lnTo>
                    <a:lnTo>
                      <a:pt x="520" y="492"/>
                    </a:lnTo>
                    <a:lnTo>
                      <a:pt x="694" y="557"/>
                    </a:lnTo>
                    <a:lnTo>
                      <a:pt x="243" y="1251"/>
                    </a:lnTo>
                    <a:lnTo>
                      <a:pt x="122" y="1256"/>
                    </a:lnTo>
                    <a:lnTo>
                      <a:pt x="0" y="1259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rgbClr val="72726A"/>
              </a:solidFill>
              <a:ln w="0">
                <a:solidFill>
                  <a:srgbClr val="7272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5" name="Freeform 65"/>
              <p:cNvSpPr>
                <a:spLocks/>
              </p:cNvSpPr>
              <p:nvPr/>
            </p:nvSpPr>
            <p:spPr bwMode="auto">
              <a:xfrm>
                <a:off x="1522" y="2264"/>
                <a:ext cx="82" cy="76"/>
              </a:xfrm>
              <a:custGeom>
                <a:avLst/>
                <a:gdLst>
                  <a:gd name="T0" fmla="*/ 73 w 329"/>
                  <a:gd name="T1" fmla="*/ 0 h 306"/>
                  <a:gd name="T2" fmla="*/ 271 w 329"/>
                  <a:gd name="T3" fmla="*/ 137 h 306"/>
                  <a:gd name="T4" fmla="*/ 329 w 329"/>
                  <a:gd name="T5" fmla="*/ 306 h 306"/>
                  <a:gd name="T6" fmla="*/ 244 w 329"/>
                  <a:gd name="T7" fmla="*/ 290 h 306"/>
                  <a:gd name="T8" fmla="*/ 160 w 329"/>
                  <a:gd name="T9" fmla="*/ 276 h 306"/>
                  <a:gd name="T10" fmla="*/ 78 w 329"/>
                  <a:gd name="T11" fmla="*/ 261 h 306"/>
                  <a:gd name="T12" fmla="*/ 0 w 329"/>
                  <a:gd name="T13" fmla="*/ 246 h 306"/>
                  <a:gd name="T14" fmla="*/ 73 w 329"/>
                  <a:gd name="T15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9" h="306">
                    <a:moveTo>
                      <a:pt x="73" y="0"/>
                    </a:moveTo>
                    <a:lnTo>
                      <a:pt x="271" y="137"/>
                    </a:lnTo>
                    <a:lnTo>
                      <a:pt x="329" y="306"/>
                    </a:lnTo>
                    <a:lnTo>
                      <a:pt x="244" y="290"/>
                    </a:lnTo>
                    <a:lnTo>
                      <a:pt x="160" y="276"/>
                    </a:lnTo>
                    <a:lnTo>
                      <a:pt x="78" y="261"/>
                    </a:lnTo>
                    <a:lnTo>
                      <a:pt x="0" y="246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636358"/>
              </a:solidFill>
              <a:ln w="0">
                <a:solidFill>
                  <a:srgbClr val="63635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6" name="Freeform 66"/>
              <p:cNvSpPr>
                <a:spLocks/>
              </p:cNvSpPr>
              <p:nvPr/>
            </p:nvSpPr>
            <p:spPr bwMode="auto">
              <a:xfrm>
                <a:off x="1211" y="2264"/>
                <a:ext cx="174" cy="314"/>
              </a:xfrm>
              <a:custGeom>
                <a:avLst/>
                <a:gdLst>
                  <a:gd name="T0" fmla="*/ 319 w 694"/>
                  <a:gd name="T1" fmla="*/ 0 h 1259"/>
                  <a:gd name="T2" fmla="*/ 694 w 694"/>
                  <a:gd name="T3" fmla="*/ 1259 h 1259"/>
                  <a:gd name="T4" fmla="*/ 572 w 694"/>
                  <a:gd name="T5" fmla="*/ 1257 h 1259"/>
                  <a:gd name="T6" fmla="*/ 451 w 694"/>
                  <a:gd name="T7" fmla="*/ 1252 h 1259"/>
                  <a:gd name="T8" fmla="*/ 0 w 694"/>
                  <a:gd name="T9" fmla="*/ 557 h 1259"/>
                  <a:gd name="T10" fmla="*/ 173 w 694"/>
                  <a:gd name="T11" fmla="*/ 492 h 1259"/>
                  <a:gd name="T12" fmla="*/ 16 w 694"/>
                  <a:gd name="T13" fmla="*/ 442 h 1259"/>
                  <a:gd name="T14" fmla="*/ 121 w 694"/>
                  <a:gd name="T15" fmla="*/ 141 h 1259"/>
                  <a:gd name="T16" fmla="*/ 319 w 694"/>
                  <a:gd name="T17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4" h="1259">
                    <a:moveTo>
                      <a:pt x="319" y="0"/>
                    </a:moveTo>
                    <a:lnTo>
                      <a:pt x="694" y="1259"/>
                    </a:lnTo>
                    <a:lnTo>
                      <a:pt x="572" y="1257"/>
                    </a:lnTo>
                    <a:lnTo>
                      <a:pt x="451" y="1252"/>
                    </a:lnTo>
                    <a:lnTo>
                      <a:pt x="0" y="557"/>
                    </a:lnTo>
                    <a:lnTo>
                      <a:pt x="173" y="492"/>
                    </a:lnTo>
                    <a:lnTo>
                      <a:pt x="16" y="442"/>
                    </a:lnTo>
                    <a:lnTo>
                      <a:pt x="121" y="141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72726A"/>
              </a:solidFill>
              <a:ln w="0">
                <a:solidFill>
                  <a:srgbClr val="7272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7" name="Freeform 67"/>
              <p:cNvSpPr>
                <a:spLocks/>
              </p:cNvSpPr>
              <p:nvPr/>
            </p:nvSpPr>
            <p:spPr bwMode="auto">
              <a:xfrm>
                <a:off x="1584" y="2001"/>
                <a:ext cx="70" cy="110"/>
              </a:xfrm>
              <a:custGeom>
                <a:avLst/>
                <a:gdLst>
                  <a:gd name="T0" fmla="*/ 160 w 282"/>
                  <a:gd name="T1" fmla="*/ 0 h 440"/>
                  <a:gd name="T2" fmla="*/ 185 w 282"/>
                  <a:gd name="T3" fmla="*/ 0 h 440"/>
                  <a:gd name="T4" fmla="*/ 206 w 282"/>
                  <a:gd name="T5" fmla="*/ 7 h 440"/>
                  <a:gd name="T6" fmla="*/ 225 w 282"/>
                  <a:gd name="T7" fmla="*/ 18 h 440"/>
                  <a:gd name="T8" fmla="*/ 242 w 282"/>
                  <a:gd name="T9" fmla="*/ 34 h 440"/>
                  <a:gd name="T10" fmla="*/ 256 w 282"/>
                  <a:gd name="T11" fmla="*/ 55 h 440"/>
                  <a:gd name="T12" fmla="*/ 267 w 282"/>
                  <a:gd name="T13" fmla="*/ 80 h 440"/>
                  <a:gd name="T14" fmla="*/ 275 w 282"/>
                  <a:gd name="T15" fmla="*/ 108 h 440"/>
                  <a:gd name="T16" fmla="*/ 280 w 282"/>
                  <a:gd name="T17" fmla="*/ 138 h 440"/>
                  <a:gd name="T18" fmla="*/ 282 w 282"/>
                  <a:gd name="T19" fmla="*/ 171 h 440"/>
                  <a:gd name="T20" fmla="*/ 280 w 282"/>
                  <a:gd name="T21" fmla="*/ 205 h 440"/>
                  <a:gd name="T22" fmla="*/ 275 w 282"/>
                  <a:gd name="T23" fmla="*/ 242 h 440"/>
                  <a:gd name="T24" fmla="*/ 265 w 282"/>
                  <a:gd name="T25" fmla="*/ 280 h 440"/>
                  <a:gd name="T26" fmla="*/ 251 w 282"/>
                  <a:gd name="T27" fmla="*/ 317 h 440"/>
                  <a:gd name="T28" fmla="*/ 234 w 282"/>
                  <a:gd name="T29" fmla="*/ 349 h 440"/>
                  <a:gd name="T30" fmla="*/ 215 w 282"/>
                  <a:gd name="T31" fmla="*/ 378 h 440"/>
                  <a:gd name="T32" fmla="*/ 193 w 282"/>
                  <a:gd name="T33" fmla="*/ 401 h 440"/>
                  <a:gd name="T34" fmla="*/ 171 w 282"/>
                  <a:gd name="T35" fmla="*/ 420 h 440"/>
                  <a:gd name="T36" fmla="*/ 147 w 282"/>
                  <a:gd name="T37" fmla="*/ 434 h 440"/>
                  <a:gd name="T38" fmla="*/ 122 w 282"/>
                  <a:gd name="T39" fmla="*/ 440 h 440"/>
                  <a:gd name="T40" fmla="*/ 97 w 282"/>
                  <a:gd name="T41" fmla="*/ 440 h 440"/>
                  <a:gd name="T42" fmla="*/ 75 w 282"/>
                  <a:gd name="T43" fmla="*/ 433 h 440"/>
                  <a:gd name="T44" fmla="*/ 57 w 282"/>
                  <a:gd name="T45" fmla="*/ 421 h 440"/>
                  <a:gd name="T46" fmla="*/ 40 w 282"/>
                  <a:gd name="T47" fmla="*/ 405 h 440"/>
                  <a:gd name="T48" fmla="*/ 26 w 282"/>
                  <a:gd name="T49" fmla="*/ 384 h 440"/>
                  <a:gd name="T50" fmla="*/ 15 w 282"/>
                  <a:gd name="T51" fmla="*/ 360 h 440"/>
                  <a:gd name="T52" fmla="*/ 7 w 282"/>
                  <a:gd name="T53" fmla="*/ 332 h 440"/>
                  <a:gd name="T54" fmla="*/ 2 w 282"/>
                  <a:gd name="T55" fmla="*/ 302 h 440"/>
                  <a:gd name="T56" fmla="*/ 0 w 282"/>
                  <a:gd name="T57" fmla="*/ 269 h 440"/>
                  <a:gd name="T58" fmla="*/ 2 w 282"/>
                  <a:gd name="T59" fmla="*/ 235 h 440"/>
                  <a:gd name="T60" fmla="*/ 7 w 282"/>
                  <a:gd name="T61" fmla="*/ 198 h 440"/>
                  <a:gd name="T62" fmla="*/ 17 w 282"/>
                  <a:gd name="T63" fmla="*/ 159 h 440"/>
                  <a:gd name="T64" fmla="*/ 31 w 282"/>
                  <a:gd name="T65" fmla="*/ 123 h 440"/>
                  <a:gd name="T66" fmla="*/ 48 w 282"/>
                  <a:gd name="T67" fmla="*/ 90 h 440"/>
                  <a:gd name="T68" fmla="*/ 67 w 282"/>
                  <a:gd name="T69" fmla="*/ 62 h 440"/>
                  <a:gd name="T70" fmla="*/ 89 w 282"/>
                  <a:gd name="T71" fmla="*/ 39 h 440"/>
                  <a:gd name="T72" fmla="*/ 112 w 282"/>
                  <a:gd name="T73" fmla="*/ 19 h 440"/>
                  <a:gd name="T74" fmla="*/ 135 w 282"/>
                  <a:gd name="T75" fmla="*/ 6 h 440"/>
                  <a:gd name="T76" fmla="*/ 160 w 282"/>
                  <a:gd name="T77" fmla="*/ 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82" h="440">
                    <a:moveTo>
                      <a:pt x="160" y="0"/>
                    </a:moveTo>
                    <a:lnTo>
                      <a:pt x="185" y="0"/>
                    </a:lnTo>
                    <a:lnTo>
                      <a:pt x="206" y="7"/>
                    </a:lnTo>
                    <a:lnTo>
                      <a:pt x="225" y="18"/>
                    </a:lnTo>
                    <a:lnTo>
                      <a:pt x="242" y="34"/>
                    </a:lnTo>
                    <a:lnTo>
                      <a:pt x="256" y="55"/>
                    </a:lnTo>
                    <a:lnTo>
                      <a:pt x="267" y="80"/>
                    </a:lnTo>
                    <a:lnTo>
                      <a:pt x="275" y="108"/>
                    </a:lnTo>
                    <a:lnTo>
                      <a:pt x="280" y="138"/>
                    </a:lnTo>
                    <a:lnTo>
                      <a:pt x="282" y="171"/>
                    </a:lnTo>
                    <a:lnTo>
                      <a:pt x="280" y="205"/>
                    </a:lnTo>
                    <a:lnTo>
                      <a:pt x="275" y="242"/>
                    </a:lnTo>
                    <a:lnTo>
                      <a:pt x="265" y="280"/>
                    </a:lnTo>
                    <a:lnTo>
                      <a:pt x="251" y="317"/>
                    </a:lnTo>
                    <a:lnTo>
                      <a:pt x="234" y="349"/>
                    </a:lnTo>
                    <a:lnTo>
                      <a:pt x="215" y="378"/>
                    </a:lnTo>
                    <a:lnTo>
                      <a:pt x="193" y="401"/>
                    </a:lnTo>
                    <a:lnTo>
                      <a:pt x="171" y="420"/>
                    </a:lnTo>
                    <a:lnTo>
                      <a:pt x="147" y="434"/>
                    </a:lnTo>
                    <a:lnTo>
                      <a:pt x="122" y="440"/>
                    </a:lnTo>
                    <a:lnTo>
                      <a:pt x="97" y="440"/>
                    </a:lnTo>
                    <a:lnTo>
                      <a:pt x="75" y="433"/>
                    </a:lnTo>
                    <a:lnTo>
                      <a:pt x="57" y="421"/>
                    </a:lnTo>
                    <a:lnTo>
                      <a:pt x="40" y="405"/>
                    </a:lnTo>
                    <a:lnTo>
                      <a:pt x="26" y="384"/>
                    </a:lnTo>
                    <a:lnTo>
                      <a:pt x="15" y="360"/>
                    </a:lnTo>
                    <a:lnTo>
                      <a:pt x="7" y="332"/>
                    </a:lnTo>
                    <a:lnTo>
                      <a:pt x="2" y="302"/>
                    </a:lnTo>
                    <a:lnTo>
                      <a:pt x="0" y="269"/>
                    </a:lnTo>
                    <a:lnTo>
                      <a:pt x="2" y="235"/>
                    </a:lnTo>
                    <a:lnTo>
                      <a:pt x="7" y="198"/>
                    </a:lnTo>
                    <a:lnTo>
                      <a:pt x="17" y="159"/>
                    </a:lnTo>
                    <a:lnTo>
                      <a:pt x="31" y="123"/>
                    </a:lnTo>
                    <a:lnTo>
                      <a:pt x="48" y="90"/>
                    </a:lnTo>
                    <a:lnTo>
                      <a:pt x="67" y="62"/>
                    </a:lnTo>
                    <a:lnTo>
                      <a:pt x="89" y="39"/>
                    </a:lnTo>
                    <a:lnTo>
                      <a:pt x="112" y="19"/>
                    </a:lnTo>
                    <a:lnTo>
                      <a:pt x="135" y="6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8" name="Freeform 68"/>
              <p:cNvSpPr>
                <a:spLocks/>
              </p:cNvSpPr>
              <p:nvPr/>
            </p:nvSpPr>
            <p:spPr bwMode="auto">
              <a:xfrm>
                <a:off x="1180" y="2001"/>
                <a:ext cx="70" cy="110"/>
              </a:xfrm>
              <a:custGeom>
                <a:avLst/>
                <a:gdLst>
                  <a:gd name="T0" fmla="*/ 122 w 282"/>
                  <a:gd name="T1" fmla="*/ 0 h 440"/>
                  <a:gd name="T2" fmla="*/ 146 w 282"/>
                  <a:gd name="T3" fmla="*/ 7 h 440"/>
                  <a:gd name="T4" fmla="*/ 170 w 282"/>
                  <a:gd name="T5" fmla="*/ 19 h 440"/>
                  <a:gd name="T6" fmla="*/ 194 w 282"/>
                  <a:gd name="T7" fmla="*/ 39 h 440"/>
                  <a:gd name="T8" fmla="*/ 215 w 282"/>
                  <a:gd name="T9" fmla="*/ 62 h 440"/>
                  <a:gd name="T10" fmla="*/ 235 w 282"/>
                  <a:gd name="T11" fmla="*/ 90 h 440"/>
                  <a:gd name="T12" fmla="*/ 250 w 282"/>
                  <a:gd name="T13" fmla="*/ 123 h 440"/>
                  <a:gd name="T14" fmla="*/ 264 w 282"/>
                  <a:gd name="T15" fmla="*/ 159 h 440"/>
                  <a:gd name="T16" fmla="*/ 274 w 282"/>
                  <a:gd name="T17" fmla="*/ 198 h 440"/>
                  <a:gd name="T18" fmla="*/ 280 w 282"/>
                  <a:gd name="T19" fmla="*/ 235 h 440"/>
                  <a:gd name="T20" fmla="*/ 282 w 282"/>
                  <a:gd name="T21" fmla="*/ 269 h 440"/>
                  <a:gd name="T22" fmla="*/ 280 w 282"/>
                  <a:gd name="T23" fmla="*/ 302 h 440"/>
                  <a:gd name="T24" fmla="*/ 276 w 282"/>
                  <a:gd name="T25" fmla="*/ 332 h 440"/>
                  <a:gd name="T26" fmla="*/ 266 w 282"/>
                  <a:gd name="T27" fmla="*/ 361 h 440"/>
                  <a:gd name="T28" fmla="*/ 256 w 282"/>
                  <a:gd name="T29" fmla="*/ 385 h 440"/>
                  <a:gd name="T30" fmla="*/ 241 w 282"/>
                  <a:gd name="T31" fmla="*/ 405 h 440"/>
                  <a:gd name="T32" fmla="*/ 225 w 282"/>
                  <a:gd name="T33" fmla="*/ 421 h 440"/>
                  <a:gd name="T34" fmla="*/ 206 w 282"/>
                  <a:gd name="T35" fmla="*/ 434 h 440"/>
                  <a:gd name="T36" fmla="*/ 186 w 282"/>
                  <a:gd name="T37" fmla="*/ 440 h 440"/>
                  <a:gd name="T38" fmla="*/ 161 w 282"/>
                  <a:gd name="T39" fmla="*/ 440 h 440"/>
                  <a:gd name="T40" fmla="*/ 136 w 282"/>
                  <a:gd name="T41" fmla="*/ 434 h 440"/>
                  <a:gd name="T42" fmla="*/ 112 w 282"/>
                  <a:gd name="T43" fmla="*/ 420 h 440"/>
                  <a:gd name="T44" fmla="*/ 89 w 282"/>
                  <a:gd name="T45" fmla="*/ 402 h 440"/>
                  <a:gd name="T46" fmla="*/ 67 w 282"/>
                  <a:gd name="T47" fmla="*/ 378 h 440"/>
                  <a:gd name="T48" fmla="*/ 48 w 282"/>
                  <a:gd name="T49" fmla="*/ 349 h 440"/>
                  <a:gd name="T50" fmla="*/ 31 w 282"/>
                  <a:gd name="T51" fmla="*/ 317 h 440"/>
                  <a:gd name="T52" fmla="*/ 17 w 282"/>
                  <a:gd name="T53" fmla="*/ 280 h 440"/>
                  <a:gd name="T54" fmla="*/ 7 w 282"/>
                  <a:gd name="T55" fmla="*/ 242 h 440"/>
                  <a:gd name="T56" fmla="*/ 1 w 282"/>
                  <a:gd name="T57" fmla="*/ 205 h 440"/>
                  <a:gd name="T58" fmla="*/ 0 w 282"/>
                  <a:gd name="T59" fmla="*/ 171 h 440"/>
                  <a:gd name="T60" fmla="*/ 1 w 282"/>
                  <a:gd name="T61" fmla="*/ 138 h 440"/>
                  <a:gd name="T62" fmla="*/ 7 w 282"/>
                  <a:gd name="T63" fmla="*/ 108 h 440"/>
                  <a:gd name="T64" fmla="*/ 15 w 282"/>
                  <a:gd name="T65" fmla="*/ 80 h 440"/>
                  <a:gd name="T66" fmla="*/ 26 w 282"/>
                  <a:gd name="T67" fmla="*/ 56 h 440"/>
                  <a:gd name="T68" fmla="*/ 40 w 282"/>
                  <a:gd name="T69" fmla="*/ 34 h 440"/>
                  <a:gd name="T70" fmla="*/ 57 w 282"/>
                  <a:gd name="T71" fmla="*/ 18 h 440"/>
                  <a:gd name="T72" fmla="*/ 75 w 282"/>
                  <a:gd name="T73" fmla="*/ 7 h 440"/>
                  <a:gd name="T74" fmla="*/ 97 w 282"/>
                  <a:gd name="T75" fmla="*/ 0 h 440"/>
                  <a:gd name="T76" fmla="*/ 122 w 282"/>
                  <a:gd name="T77" fmla="*/ 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82" h="440">
                    <a:moveTo>
                      <a:pt x="122" y="0"/>
                    </a:moveTo>
                    <a:lnTo>
                      <a:pt x="146" y="7"/>
                    </a:lnTo>
                    <a:lnTo>
                      <a:pt x="170" y="19"/>
                    </a:lnTo>
                    <a:lnTo>
                      <a:pt x="194" y="39"/>
                    </a:lnTo>
                    <a:lnTo>
                      <a:pt x="215" y="62"/>
                    </a:lnTo>
                    <a:lnTo>
                      <a:pt x="235" y="90"/>
                    </a:lnTo>
                    <a:lnTo>
                      <a:pt x="250" y="123"/>
                    </a:lnTo>
                    <a:lnTo>
                      <a:pt x="264" y="159"/>
                    </a:lnTo>
                    <a:lnTo>
                      <a:pt x="274" y="198"/>
                    </a:lnTo>
                    <a:lnTo>
                      <a:pt x="280" y="235"/>
                    </a:lnTo>
                    <a:lnTo>
                      <a:pt x="282" y="269"/>
                    </a:lnTo>
                    <a:lnTo>
                      <a:pt x="280" y="302"/>
                    </a:lnTo>
                    <a:lnTo>
                      <a:pt x="276" y="332"/>
                    </a:lnTo>
                    <a:lnTo>
                      <a:pt x="266" y="361"/>
                    </a:lnTo>
                    <a:lnTo>
                      <a:pt x="256" y="385"/>
                    </a:lnTo>
                    <a:lnTo>
                      <a:pt x="241" y="405"/>
                    </a:lnTo>
                    <a:lnTo>
                      <a:pt x="225" y="421"/>
                    </a:lnTo>
                    <a:lnTo>
                      <a:pt x="206" y="434"/>
                    </a:lnTo>
                    <a:lnTo>
                      <a:pt x="186" y="440"/>
                    </a:lnTo>
                    <a:lnTo>
                      <a:pt x="161" y="440"/>
                    </a:lnTo>
                    <a:lnTo>
                      <a:pt x="136" y="434"/>
                    </a:lnTo>
                    <a:lnTo>
                      <a:pt x="112" y="420"/>
                    </a:lnTo>
                    <a:lnTo>
                      <a:pt x="89" y="402"/>
                    </a:lnTo>
                    <a:lnTo>
                      <a:pt x="67" y="378"/>
                    </a:lnTo>
                    <a:lnTo>
                      <a:pt x="48" y="349"/>
                    </a:lnTo>
                    <a:lnTo>
                      <a:pt x="31" y="317"/>
                    </a:lnTo>
                    <a:lnTo>
                      <a:pt x="17" y="280"/>
                    </a:lnTo>
                    <a:lnTo>
                      <a:pt x="7" y="242"/>
                    </a:lnTo>
                    <a:lnTo>
                      <a:pt x="1" y="205"/>
                    </a:lnTo>
                    <a:lnTo>
                      <a:pt x="0" y="171"/>
                    </a:lnTo>
                    <a:lnTo>
                      <a:pt x="1" y="138"/>
                    </a:lnTo>
                    <a:lnTo>
                      <a:pt x="7" y="108"/>
                    </a:lnTo>
                    <a:lnTo>
                      <a:pt x="15" y="80"/>
                    </a:lnTo>
                    <a:lnTo>
                      <a:pt x="26" y="56"/>
                    </a:lnTo>
                    <a:lnTo>
                      <a:pt x="40" y="34"/>
                    </a:lnTo>
                    <a:lnTo>
                      <a:pt x="57" y="18"/>
                    </a:lnTo>
                    <a:lnTo>
                      <a:pt x="75" y="7"/>
                    </a:lnTo>
                    <a:lnTo>
                      <a:pt x="97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49" name="Freeform 69"/>
              <p:cNvSpPr>
                <a:spLocks/>
              </p:cNvSpPr>
              <p:nvPr/>
            </p:nvSpPr>
            <p:spPr bwMode="auto">
              <a:xfrm>
                <a:off x="1211" y="1870"/>
                <a:ext cx="412" cy="420"/>
              </a:xfrm>
              <a:custGeom>
                <a:avLst/>
                <a:gdLst>
                  <a:gd name="T0" fmla="*/ 1574 w 1647"/>
                  <a:gd name="T1" fmla="*/ 0 h 1678"/>
                  <a:gd name="T2" fmla="*/ 1577 w 1647"/>
                  <a:gd name="T3" fmla="*/ 8 h 1678"/>
                  <a:gd name="T4" fmla="*/ 1582 w 1647"/>
                  <a:gd name="T5" fmla="*/ 32 h 1678"/>
                  <a:gd name="T6" fmla="*/ 1591 w 1647"/>
                  <a:gd name="T7" fmla="*/ 72 h 1678"/>
                  <a:gd name="T8" fmla="*/ 1602 w 1647"/>
                  <a:gd name="T9" fmla="*/ 124 h 1678"/>
                  <a:gd name="T10" fmla="*/ 1613 w 1647"/>
                  <a:gd name="T11" fmla="*/ 187 h 1678"/>
                  <a:gd name="T12" fmla="*/ 1624 w 1647"/>
                  <a:gd name="T13" fmla="*/ 261 h 1678"/>
                  <a:gd name="T14" fmla="*/ 1635 w 1647"/>
                  <a:gd name="T15" fmla="*/ 343 h 1678"/>
                  <a:gd name="T16" fmla="*/ 1642 w 1647"/>
                  <a:gd name="T17" fmla="*/ 433 h 1678"/>
                  <a:gd name="T18" fmla="*/ 1647 w 1647"/>
                  <a:gd name="T19" fmla="*/ 528 h 1678"/>
                  <a:gd name="T20" fmla="*/ 1647 w 1647"/>
                  <a:gd name="T21" fmla="*/ 629 h 1678"/>
                  <a:gd name="T22" fmla="*/ 1642 w 1647"/>
                  <a:gd name="T23" fmla="*/ 731 h 1678"/>
                  <a:gd name="T24" fmla="*/ 1632 w 1647"/>
                  <a:gd name="T25" fmla="*/ 836 h 1678"/>
                  <a:gd name="T26" fmla="*/ 1614 w 1647"/>
                  <a:gd name="T27" fmla="*/ 940 h 1678"/>
                  <a:gd name="T28" fmla="*/ 1588 w 1647"/>
                  <a:gd name="T29" fmla="*/ 1044 h 1678"/>
                  <a:gd name="T30" fmla="*/ 1553 w 1647"/>
                  <a:gd name="T31" fmla="*/ 1145 h 1678"/>
                  <a:gd name="T32" fmla="*/ 1507 w 1647"/>
                  <a:gd name="T33" fmla="*/ 1241 h 1678"/>
                  <a:gd name="T34" fmla="*/ 1450 w 1647"/>
                  <a:gd name="T35" fmla="*/ 1331 h 1678"/>
                  <a:gd name="T36" fmla="*/ 1382 w 1647"/>
                  <a:gd name="T37" fmla="*/ 1416 h 1678"/>
                  <a:gd name="T38" fmla="*/ 1301 w 1647"/>
                  <a:gd name="T39" fmla="*/ 1491 h 1678"/>
                  <a:gd name="T40" fmla="*/ 1205 w 1647"/>
                  <a:gd name="T41" fmla="*/ 1556 h 1678"/>
                  <a:gd name="T42" fmla="*/ 1094 w 1647"/>
                  <a:gd name="T43" fmla="*/ 1610 h 1678"/>
                  <a:gd name="T44" fmla="*/ 968 w 1647"/>
                  <a:gd name="T45" fmla="*/ 1651 h 1678"/>
                  <a:gd name="T46" fmla="*/ 824 w 1647"/>
                  <a:gd name="T47" fmla="*/ 1678 h 1678"/>
                  <a:gd name="T48" fmla="*/ 680 w 1647"/>
                  <a:gd name="T49" fmla="*/ 1651 h 1678"/>
                  <a:gd name="T50" fmla="*/ 553 w 1647"/>
                  <a:gd name="T51" fmla="*/ 1610 h 1678"/>
                  <a:gd name="T52" fmla="*/ 443 w 1647"/>
                  <a:gd name="T53" fmla="*/ 1556 h 1678"/>
                  <a:gd name="T54" fmla="*/ 347 w 1647"/>
                  <a:gd name="T55" fmla="*/ 1491 h 1678"/>
                  <a:gd name="T56" fmla="*/ 265 w 1647"/>
                  <a:gd name="T57" fmla="*/ 1416 h 1678"/>
                  <a:gd name="T58" fmla="*/ 197 w 1647"/>
                  <a:gd name="T59" fmla="*/ 1331 h 1678"/>
                  <a:gd name="T60" fmla="*/ 140 w 1647"/>
                  <a:gd name="T61" fmla="*/ 1241 h 1678"/>
                  <a:gd name="T62" fmla="*/ 96 w 1647"/>
                  <a:gd name="T63" fmla="*/ 1145 h 1678"/>
                  <a:gd name="T64" fmla="*/ 61 w 1647"/>
                  <a:gd name="T65" fmla="*/ 1044 h 1678"/>
                  <a:gd name="T66" fmla="*/ 35 w 1647"/>
                  <a:gd name="T67" fmla="*/ 940 h 1678"/>
                  <a:gd name="T68" fmla="*/ 16 w 1647"/>
                  <a:gd name="T69" fmla="*/ 836 h 1678"/>
                  <a:gd name="T70" fmla="*/ 6 w 1647"/>
                  <a:gd name="T71" fmla="*/ 731 h 1678"/>
                  <a:gd name="T72" fmla="*/ 0 w 1647"/>
                  <a:gd name="T73" fmla="*/ 629 h 1678"/>
                  <a:gd name="T74" fmla="*/ 2 w 1647"/>
                  <a:gd name="T75" fmla="*/ 528 h 1678"/>
                  <a:gd name="T76" fmla="*/ 6 w 1647"/>
                  <a:gd name="T77" fmla="*/ 433 h 1678"/>
                  <a:gd name="T78" fmla="*/ 14 w 1647"/>
                  <a:gd name="T79" fmla="*/ 343 h 1678"/>
                  <a:gd name="T80" fmla="*/ 24 w 1647"/>
                  <a:gd name="T81" fmla="*/ 261 h 1678"/>
                  <a:gd name="T82" fmla="*/ 35 w 1647"/>
                  <a:gd name="T83" fmla="*/ 187 h 1678"/>
                  <a:gd name="T84" fmla="*/ 46 w 1647"/>
                  <a:gd name="T85" fmla="*/ 124 h 1678"/>
                  <a:gd name="T86" fmla="*/ 57 w 1647"/>
                  <a:gd name="T87" fmla="*/ 72 h 1678"/>
                  <a:gd name="T88" fmla="*/ 65 w 1647"/>
                  <a:gd name="T89" fmla="*/ 32 h 1678"/>
                  <a:gd name="T90" fmla="*/ 72 w 1647"/>
                  <a:gd name="T91" fmla="*/ 8 h 1678"/>
                  <a:gd name="T92" fmla="*/ 74 w 1647"/>
                  <a:gd name="T93" fmla="*/ 0 h 1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47" h="1678">
                    <a:moveTo>
                      <a:pt x="74" y="0"/>
                    </a:moveTo>
                    <a:lnTo>
                      <a:pt x="1574" y="0"/>
                    </a:lnTo>
                    <a:lnTo>
                      <a:pt x="1574" y="2"/>
                    </a:lnTo>
                    <a:lnTo>
                      <a:pt x="1577" y="8"/>
                    </a:lnTo>
                    <a:lnTo>
                      <a:pt x="1579" y="19"/>
                    </a:lnTo>
                    <a:lnTo>
                      <a:pt x="1582" y="32"/>
                    </a:lnTo>
                    <a:lnTo>
                      <a:pt x="1587" y="51"/>
                    </a:lnTo>
                    <a:lnTo>
                      <a:pt x="1591" y="72"/>
                    </a:lnTo>
                    <a:lnTo>
                      <a:pt x="1596" y="96"/>
                    </a:lnTo>
                    <a:lnTo>
                      <a:pt x="1602" y="124"/>
                    </a:lnTo>
                    <a:lnTo>
                      <a:pt x="1607" y="154"/>
                    </a:lnTo>
                    <a:lnTo>
                      <a:pt x="1613" y="187"/>
                    </a:lnTo>
                    <a:lnTo>
                      <a:pt x="1619" y="222"/>
                    </a:lnTo>
                    <a:lnTo>
                      <a:pt x="1624" y="261"/>
                    </a:lnTo>
                    <a:lnTo>
                      <a:pt x="1629" y="300"/>
                    </a:lnTo>
                    <a:lnTo>
                      <a:pt x="1635" y="343"/>
                    </a:lnTo>
                    <a:lnTo>
                      <a:pt x="1638" y="387"/>
                    </a:lnTo>
                    <a:lnTo>
                      <a:pt x="1642" y="433"/>
                    </a:lnTo>
                    <a:lnTo>
                      <a:pt x="1645" y="480"/>
                    </a:lnTo>
                    <a:lnTo>
                      <a:pt x="1647" y="528"/>
                    </a:lnTo>
                    <a:lnTo>
                      <a:pt x="1647" y="578"/>
                    </a:lnTo>
                    <a:lnTo>
                      <a:pt x="1647" y="629"/>
                    </a:lnTo>
                    <a:lnTo>
                      <a:pt x="1646" y="679"/>
                    </a:lnTo>
                    <a:lnTo>
                      <a:pt x="1642" y="731"/>
                    </a:lnTo>
                    <a:lnTo>
                      <a:pt x="1638" y="783"/>
                    </a:lnTo>
                    <a:lnTo>
                      <a:pt x="1632" y="836"/>
                    </a:lnTo>
                    <a:lnTo>
                      <a:pt x="1623" y="889"/>
                    </a:lnTo>
                    <a:lnTo>
                      <a:pt x="1614" y="940"/>
                    </a:lnTo>
                    <a:lnTo>
                      <a:pt x="1602" y="992"/>
                    </a:lnTo>
                    <a:lnTo>
                      <a:pt x="1588" y="1044"/>
                    </a:lnTo>
                    <a:lnTo>
                      <a:pt x="1571" y="1095"/>
                    </a:lnTo>
                    <a:lnTo>
                      <a:pt x="1553" y="1145"/>
                    </a:lnTo>
                    <a:lnTo>
                      <a:pt x="1531" y="1193"/>
                    </a:lnTo>
                    <a:lnTo>
                      <a:pt x="1507" y="1241"/>
                    </a:lnTo>
                    <a:lnTo>
                      <a:pt x="1481" y="1287"/>
                    </a:lnTo>
                    <a:lnTo>
                      <a:pt x="1450" y="1331"/>
                    </a:lnTo>
                    <a:lnTo>
                      <a:pt x="1418" y="1374"/>
                    </a:lnTo>
                    <a:lnTo>
                      <a:pt x="1382" y="1416"/>
                    </a:lnTo>
                    <a:lnTo>
                      <a:pt x="1343" y="1454"/>
                    </a:lnTo>
                    <a:lnTo>
                      <a:pt x="1301" y="1491"/>
                    </a:lnTo>
                    <a:lnTo>
                      <a:pt x="1255" y="1524"/>
                    </a:lnTo>
                    <a:lnTo>
                      <a:pt x="1205" y="1556"/>
                    </a:lnTo>
                    <a:lnTo>
                      <a:pt x="1151" y="1584"/>
                    </a:lnTo>
                    <a:lnTo>
                      <a:pt x="1094" y="1610"/>
                    </a:lnTo>
                    <a:lnTo>
                      <a:pt x="1033" y="1632"/>
                    </a:lnTo>
                    <a:lnTo>
                      <a:pt x="968" y="1651"/>
                    </a:lnTo>
                    <a:lnTo>
                      <a:pt x="898" y="1667"/>
                    </a:lnTo>
                    <a:lnTo>
                      <a:pt x="824" y="1678"/>
                    </a:lnTo>
                    <a:lnTo>
                      <a:pt x="750" y="1667"/>
                    </a:lnTo>
                    <a:lnTo>
                      <a:pt x="680" y="1651"/>
                    </a:lnTo>
                    <a:lnTo>
                      <a:pt x="614" y="1632"/>
                    </a:lnTo>
                    <a:lnTo>
                      <a:pt x="553" y="1610"/>
                    </a:lnTo>
                    <a:lnTo>
                      <a:pt x="496" y="1584"/>
                    </a:lnTo>
                    <a:lnTo>
                      <a:pt x="443" y="1556"/>
                    </a:lnTo>
                    <a:lnTo>
                      <a:pt x="393" y="1524"/>
                    </a:lnTo>
                    <a:lnTo>
                      <a:pt x="347" y="1491"/>
                    </a:lnTo>
                    <a:lnTo>
                      <a:pt x="304" y="1454"/>
                    </a:lnTo>
                    <a:lnTo>
                      <a:pt x="265" y="1416"/>
                    </a:lnTo>
                    <a:lnTo>
                      <a:pt x="230" y="1374"/>
                    </a:lnTo>
                    <a:lnTo>
                      <a:pt x="197" y="1331"/>
                    </a:lnTo>
                    <a:lnTo>
                      <a:pt x="168" y="1287"/>
                    </a:lnTo>
                    <a:lnTo>
                      <a:pt x="140" y="1241"/>
                    </a:lnTo>
                    <a:lnTo>
                      <a:pt x="116" y="1193"/>
                    </a:lnTo>
                    <a:lnTo>
                      <a:pt x="96" y="1145"/>
                    </a:lnTo>
                    <a:lnTo>
                      <a:pt x="77" y="1095"/>
                    </a:lnTo>
                    <a:lnTo>
                      <a:pt x="61" y="1044"/>
                    </a:lnTo>
                    <a:lnTo>
                      <a:pt x="46" y="992"/>
                    </a:lnTo>
                    <a:lnTo>
                      <a:pt x="35" y="940"/>
                    </a:lnTo>
                    <a:lnTo>
                      <a:pt x="24" y="889"/>
                    </a:lnTo>
                    <a:lnTo>
                      <a:pt x="16" y="836"/>
                    </a:lnTo>
                    <a:lnTo>
                      <a:pt x="11" y="783"/>
                    </a:lnTo>
                    <a:lnTo>
                      <a:pt x="6" y="731"/>
                    </a:lnTo>
                    <a:lnTo>
                      <a:pt x="3" y="679"/>
                    </a:lnTo>
                    <a:lnTo>
                      <a:pt x="0" y="629"/>
                    </a:lnTo>
                    <a:lnTo>
                      <a:pt x="0" y="578"/>
                    </a:lnTo>
                    <a:lnTo>
                      <a:pt x="2" y="528"/>
                    </a:lnTo>
                    <a:lnTo>
                      <a:pt x="4" y="480"/>
                    </a:lnTo>
                    <a:lnTo>
                      <a:pt x="6" y="433"/>
                    </a:lnTo>
                    <a:lnTo>
                      <a:pt x="10" y="387"/>
                    </a:lnTo>
                    <a:lnTo>
                      <a:pt x="14" y="343"/>
                    </a:lnTo>
                    <a:lnTo>
                      <a:pt x="19" y="300"/>
                    </a:lnTo>
                    <a:lnTo>
                      <a:pt x="24" y="261"/>
                    </a:lnTo>
                    <a:lnTo>
                      <a:pt x="29" y="222"/>
                    </a:lnTo>
                    <a:lnTo>
                      <a:pt x="35" y="187"/>
                    </a:lnTo>
                    <a:lnTo>
                      <a:pt x="41" y="154"/>
                    </a:lnTo>
                    <a:lnTo>
                      <a:pt x="46" y="124"/>
                    </a:lnTo>
                    <a:lnTo>
                      <a:pt x="52" y="96"/>
                    </a:lnTo>
                    <a:lnTo>
                      <a:pt x="57" y="72"/>
                    </a:lnTo>
                    <a:lnTo>
                      <a:pt x="62" y="51"/>
                    </a:lnTo>
                    <a:lnTo>
                      <a:pt x="65" y="32"/>
                    </a:lnTo>
                    <a:lnTo>
                      <a:pt x="69" y="19"/>
                    </a:lnTo>
                    <a:lnTo>
                      <a:pt x="72" y="8"/>
                    </a:lnTo>
                    <a:lnTo>
                      <a:pt x="73" y="2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0" name="Freeform 70"/>
              <p:cNvSpPr>
                <a:spLocks/>
              </p:cNvSpPr>
              <p:nvPr/>
            </p:nvSpPr>
            <p:spPr bwMode="auto">
              <a:xfrm>
                <a:off x="1417" y="1870"/>
                <a:ext cx="206" cy="420"/>
              </a:xfrm>
              <a:custGeom>
                <a:avLst/>
                <a:gdLst>
                  <a:gd name="T0" fmla="*/ 750 w 823"/>
                  <a:gd name="T1" fmla="*/ 0 h 1678"/>
                  <a:gd name="T2" fmla="*/ 753 w 823"/>
                  <a:gd name="T3" fmla="*/ 8 h 1678"/>
                  <a:gd name="T4" fmla="*/ 758 w 823"/>
                  <a:gd name="T5" fmla="*/ 32 h 1678"/>
                  <a:gd name="T6" fmla="*/ 767 w 823"/>
                  <a:gd name="T7" fmla="*/ 72 h 1678"/>
                  <a:gd name="T8" fmla="*/ 778 w 823"/>
                  <a:gd name="T9" fmla="*/ 124 h 1678"/>
                  <a:gd name="T10" fmla="*/ 789 w 823"/>
                  <a:gd name="T11" fmla="*/ 187 h 1678"/>
                  <a:gd name="T12" fmla="*/ 800 w 823"/>
                  <a:gd name="T13" fmla="*/ 261 h 1678"/>
                  <a:gd name="T14" fmla="*/ 811 w 823"/>
                  <a:gd name="T15" fmla="*/ 343 h 1678"/>
                  <a:gd name="T16" fmla="*/ 818 w 823"/>
                  <a:gd name="T17" fmla="*/ 433 h 1678"/>
                  <a:gd name="T18" fmla="*/ 823 w 823"/>
                  <a:gd name="T19" fmla="*/ 528 h 1678"/>
                  <a:gd name="T20" fmla="*/ 823 w 823"/>
                  <a:gd name="T21" fmla="*/ 629 h 1678"/>
                  <a:gd name="T22" fmla="*/ 818 w 823"/>
                  <a:gd name="T23" fmla="*/ 731 h 1678"/>
                  <a:gd name="T24" fmla="*/ 808 w 823"/>
                  <a:gd name="T25" fmla="*/ 836 h 1678"/>
                  <a:gd name="T26" fmla="*/ 790 w 823"/>
                  <a:gd name="T27" fmla="*/ 940 h 1678"/>
                  <a:gd name="T28" fmla="*/ 764 w 823"/>
                  <a:gd name="T29" fmla="*/ 1044 h 1678"/>
                  <a:gd name="T30" fmla="*/ 729 w 823"/>
                  <a:gd name="T31" fmla="*/ 1145 h 1678"/>
                  <a:gd name="T32" fmla="*/ 683 w 823"/>
                  <a:gd name="T33" fmla="*/ 1241 h 1678"/>
                  <a:gd name="T34" fmla="*/ 626 w 823"/>
                  <a:gd name="T35" fmla="*/ 1331 h 1678"/>
                  <a:gd name="T36" fmla="*/ 558 w 823"/>
                  <a:gd name="T37" fmla="*/ 1416 h 1678"/>
                  <a:gd name="T38" fmla="*/ 477 w 823"/>
                  <a:gd name="T39" fmla="*/ 1491 h 1678"/>
                  <a:gd name="T40" fmla="*/ 381 w 823"/>
                  <a:gd name="T41" fmla="*/ 1556 h 1678"/>
                  <a:gd name="T42" fmla="*/ 270 w 823"/>
                  <a:gd name="T43" fmla="*/ 1610 h 1678"/>
                  <a:gd name="T44" fmla="*/ 144 w 823"/>
                  <a:gd name="T45" fmla="*/ 1651 h 1678"/>
                  <a:gd name="T46" fmla="*/ 0 w 823"/>
                  <a:gd name="T47" fmla="*/ 1678 h 1678"/>
                  <a:gd name="T48" fmla="*/ 10 w 823"/>
                  <a:gd name="T49" fmla="*/ 1676 h 1678"/>
                  <a:gd name="T50" fmla="*/ 38 w 823"/>
                  <a:gd name="T51" fmla="*/ 1666 h 1678"/>
                  <a:gd name="T52" fmla="*/ 83 w 823"/>
                  <a:gd name="T53" fmla="*/ 1646 h 1678"/>
                  <a:gd name="T54" fmla="*/ 140 w 823"/>
                  <a:gd name="T55" fmla="*/ 1614 h 1678"/>
                  <a:gd name="T56" fmla="*/ 209 w 823"/>
                  <a:gd name="T57" fmla="*/ 1564 h 1678"/>
                  <a:gd name="T58" fmla="*/ 286 w 823"/>
                  <a:gd name="T59" fmla="*/ 1495 h 1678"/>
                  <a:gd name="T60" fmla="*/ 369 w 823"/>
                  <a:gd name="T61" fmla="*/ 1404 h 1678"/>
                  <a:gd name="T62" fmla="*/ 461 w 823"/>
                  <a:gd name="T63" fmla="*/ 1280 h 1678"/>
                  <a:gd name="T64" fmla="*/ 534 w 823"/>
                  <a:gd name="T65" fmla="*/ 1142 h 1678"/>
                  <a:gd name="T66" fmla="*/ 582 w 823"/>
                  <a:gd name="T67" fmla="*/ 1000 h 1678"/>
                  <a:gd name="T68" fmla="*/ 609 w 823"/>
                  <a:gd name="T69" fmla="*/ 853 h 1678"/>
                  <a:gd name="T70" fmla="*/ 618 w 823"/>
                  <a:gd name="T71" fmla="*/ 695 h 1678"/>
                  <a:gd name="T72" fmla="*/ 614 w 823"/>
                  <a:gd name="T73" fmla="*/ 521 h 1678"/>
                  <a:gd name="T74" fmla="*/ 601 w 823"/>
                  <a:gd name="T75" fmla="*/ 330 h 1678"/>
                  <a:gd name="T76" fmla="*/ 583 w 823"/>
                  <a:gd name="T77" fmla="*/ 117 h 1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3" h="1678">
                    <a:moveTo>
                      <a:pt x="574" y="0"/>
                    </a:moveTo>
                    <a:lnTo>
                      <a:pt x="750" y="0"/>
                    </a:lnTo>
                    <a:lnTo>
                      <a:pt x="750" y="2"/>
                    </a:lnTo>
                    <a:lnTo>
                      <a:pt x="753" y="8"/>
                    </a:lnTo>
                    <a:lnTo>
                      <a:pt x="755" y="19"/>
                    </a:lnTo>
                    <a:lnTo>
                      <a:pt x="758" y="32"/>
                    </a:lnTo>
                    <a:lnTo>
                      <a:pt x="763" y="51"/>
                    </a:lnTo>
                    <a:lnTo>
                      <a:pt x="767" y="72"/>
                    </a:lnTo>
                    <a:lnTo>
                      <a:pt x="772" y="96"/>
                    </a:lnTo>
                    <a:lnTo>
                      <a:pt x="778" y="124"/>
                    </a:lnTo>
                    <a:lnTo>
                      <a:pt x="783" y="154"/>
                    </a:lnTo>
                    <a:lnTo>
                      <a:pt x="789" y="187"/>
                    </a:lnTo>
                    <a:lnTo>
                      <a:pt x="795" y="222"/>
                    </a:lnTo>
                    <a:lnTo>
                      <a:pt x="800" y="261"/>
                    </a:lnTo>
                    <a:lnTo>
                      <a:pt x="805" y="300"/>
                    </a:lnTo>
                    <a:lnTo>
                      <a:pt x="811" y="343"/>
                    </a:lnTo>
                    <a:lnTo>
                      <a:pt x="814" y="387"/>
                    </a:lnTo>
                    <a:lnTo>
                      <a:pt x="818" y="433"/>
                    </a:lnTo>
                    <a:lnTo>
                      <a:pt x="821" y="480"/>
                    </a:lnTo>
                    <a:lnTo>
                      <a:pt x="823" y="528"/>
                    </a:lnTo>
                    <a:lnTo>
                      <a:pt x="823" y="578"/>
                    </a:lnTo>
                    <a:lnTo>
                      <a:pt x="823" y="629"/>
                    </a:lnTo>
                    <a:lnTo>
                      <a:pt x="822" y="679"/>
                    </a:lnTo>
                    <a:lnTo>
                      <a:pt x="818" y="731"/>
                    </a:lnTo>
                    <a:lnTo>
                      <a:pt x="814" y="783"/>
                    </a:lnTo>
                    <a:lnTo>
                      <a:pt x="808" y="836"/>
                    </a:lnTo>
                    <a:lnTo>
                      <a:pt x="799" y="889"/>
                    </a:lnTo>
                    <a:lnTo>
                      <a:pt x="790" y="940"/>
                    </a:lnTo>
                    <a:lnTo>
                      <a:pt x="778" y="992"/>
                    </a:lnTo>
                    <a:lnTo>
                      <a:pt x="764" y="1044"/>
                    </a:lnTo>
                    <a:lnTo>
                      <a:pt x="747" y="1095"/>
                    </a:lnTo>
                    <a:lnTo>
                      <a:pt x="729" y="1145"/>
                    </a:lnTo>
                    <a:lnTo>
                      <a:pt x="707" y="1193"/>
                    </a:lnTo>
                    <a:lnTo>
                      <a:pt x="683" y="1241"/>
                    </a:lnTo>
                    <a:lnTo>
                      <a:pt x="657" y="1287"/>
                    </a:lnTo>
                    <a:lnTo>
                      <a:pt x="626" y="1331"/>
                    </a:lnTo>
                    <a:lnTo>
                      <a:pt x="594" y="1374"/>
                    </a:lnTo>
                    <a:lnTo>
                      <a:pt x="558" y="1416"/>
                    </a:lnTo>
                    <a:lnTo>
                      <a:pt x="519" y="1454"/>
                    </a:lnTo>
                    <a:lnTo>
                      <a:pt x="477" y="1491"/>
                    </a:lnTo>
                    <a:lnTo>
                      <a:pt x="431" y="1524"/>
                    </a:lnTo>
                    <a:lnTo>
                      <a:pt x="381" y="1556"/>
                    </a:lnTo>
                    <a:lnTo>
                      <a:pt x="327" y="1584"/>
                    </a:lnTo>
                    <a:lnTo>
                      <a:pt x="270" y="1610"/>
                    </a:lnTo>
                    <a:lnTo>
                      <a:pt x="209" y="1632"/>
                    </a:lnTo>
                    <a:lnTo>
                      <a:pt x="144" y="1651"/>
                    </a:lnTo>
                    <a:lnTo>
                      <a:pt x="74" y="1667"/>
                    </a:lnTo>
                    <a:lnTo>
                      <a:pt x="0" y="1678"/>
                    </a:lnTo>
                    <a:lnTo>
                      <a:pt x="2" y="1677"/>
                    </a:lnTo>
                    <a:lnTo>
                      <a:pt x="10" y="1676"/>
                    </a:lnTo>
                    <a:lnTo>
                      <a:pt x="21" y="1672"/>
                    </a:lnTo>
                    <a:lnTo>
                      <a:pt x="38" y="1666"/>
                    </a:lnTo>
                    <a:lnTo>
                      <a:pt x="59" y="1658"/>
                    </a:lnTo>
                    <a:lnTo>
                      <a:pt x="83" y="1646"/>
                    </a:lnTo>
                    <a:lnTo>
                      <a:pt x="110" y="1632"/>
                    </a:lnTo>
                    <a:lnTo>
                      <a:pt x="140" y="1614"/>
                    </a:lnTo>
                    <a:lnTo>
                      <a:pt x="174" y="1592"/>
                    </a:lnTo>
                    <a:lnTo>
                      <a:pt x="209" y="1564"/>
                    </a:lnTo>
                    <a:lnTo>
                      <a:pt x="246" y="1533"/>
                    </a:lnTo>
                    <a:lnTo>
                      <a:pt x="286" y="1495"/>
                    </a:lnTo>
                    <a:lnTo>
                      <a:pt x="327" y="1452"/>
                    </a:lnTo>
                    <a:lnTo>
                      <a:pt x="369" y="1404"/>
                    </a:lnTo>
                    <a:lnTo>
                      <a:pt x="414" y="1349"/>
                    </a:lnTo>
                    <a:lnTo>
                      <a:pt x="461" y="1280"/>
                    </a:lnTo>
                    <a:lnTo>
                      <a:pt x="501" y="1211"/>
                    </a:lnTo>
                    <a:lnTo>
                      <a:pt x="534" y="1142"/>
                    </a:lnTo>
                    <a:lnTo>
                      <a:pt x="561" y="1071"/>
                    </a:lnTo>
                    <a:lnTo>
                      <a:pt x="582" y="1000"/>
                    </a:lnTo>
                    <a:lnTo>
                      <a:pt x="598" y="927"/>
                    </a:lnTo>
                    <a:lnTo>
                      <a:pt x="609" y="853"/>
                    </a:lnTo>
                    <a:lnTo>
                      <a:pt x="615" y="775"/>
                    </a:lnTo>
                    <a:lnTo>
                      <a:pt x="618" y="695"/>
                    </a:lnTo>
                    <a:lnTo>
                      <a:pt x="617" y="610"/>
                    </a:lnTo>
                    <a:lnTo>
                      <a:pt x="614" y="521"/>
                    </a:lnTo>
                    <a:lnTo>
                      <a:pt x="608" y="428"/>
                    </a:lnTo>
                    <a:lnTo>
                      <a:pt x="601" y="330"/>
                    </a:lnTo>
                    <a:lnTo>
                      <a:pt x="592" y="226"/>
                    </a:lnTo>
                    <a:lnTo>
                      <a:pt x="583" y="117"/>
                    </a:lnTo>
                    <a:lnTo>
                      <a:pt x="574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1" name="Freeform 71"/>
              <p:cNvSpPr>
                <a:spLocks/>
              </p:cNvSpPr>
              <p:nvPr/>
            </p:nvSpPr>
            <p:spPr bwMode="auto">
              <a:xfrm>
                <a:off x="1180" y="1747"/>
                <a:ext cx="464" cy="304"/>
              </a:xfrm>
              <a:custGeom>
                <a:avLst/>
                <a:gdLst>
                  <a:gd name="T0" fmla="*/ 1061 w 1852"/>
                  <a:gd name="T1" fmla="*/ 6 h 1217"/>
                  <a:gd name="T2" fmla="*/ 1177 w 1852"/>
                  <a:gd name="T3" fmla="*/ 27 h 1217"/>
                  <a:gd name="T4" fmla="*/ 1252 w 1852"/>
                  <a:gd name="T5" fmla="*/ 47 h 1217"/>
                  <a:gd name="T6" fmla="*/ 1278 w 1852"/>
                  <a:gd name="T7" fmla="*/ 57 h 1217"/>
                  <a:gd name="T8" fmla="*/ 1385 w 1852"/>
                  <a:gd name="T9" fmla="*/ 117 h 1217"/>
                  <a:gd name="T10" fmla="*/ 1469 w 1852"/>
                  <a:gd name="T11" fmla="*/ 186 h 1217"/>
                  <a:gd name="T12" fmla="*/ 1528 w 1852"/>
                  <a:gd name="T13" fmla="*/ 252 h 1217"/>
                  <a:gd name="T14" fmla="*/ 1564 w 1852"/>
                  <a:gd name="T15" fmla="*/ 301 h 1217"/>
                  <a:gd name="T16" fmla="*/ 1577 w 1852"/>
                  <a:gd name="T17" fmla="*/ 321 h 1217"/>
                  <a:gd name="T18" fmla="*/ 1669 w 1852"/>
                  <a:gd name="T19" fmla="*/ 338 h 1217"/>
                  <a:gd name="T20" fmla="*/ 1741 w 1852"/>
                  <a:gd name="T21" fmla="*/ 397 h 1217"/>
                  <a:gd name="T22" fmla="*/ 1793 w 1852"/>
                  <a:gd name="T23" fmla="*/ 488 h 1217"/>
                  <a:gd name="T24" fmla="*/ 1828 w 1852"/>
                  <a:gd name="T25" fmla="*/ 602 h 1217"/>
                  <a:gd name="T26" fmla="*/ 1848 w 1852"/>
                  <a:gd name="T27" fmla="*/ 729 h 1217"/>
                  <a:gd name="T28" fmla="*/ 1852 w 1852"/>
                  <a:gd name="T29" fmla="*/ 862 h 1217"/>
                  <a:gd name="T30" fmla="*/ 1844 w 1852"/>
                  <a:gd name="T31" fmla="*/ 990 h 1217"/>
                  <a:gd name="T32" fmla="*/ 1821 w 1852"/>
                  <a:gd name="T33" fmla="*/ 1089 h 1217"/>
                  <a:gd name="T34" fmla="*/ 1790 w 1852"/>
                  <a:gd name="T35" fmla="*/ 1158 h 1217"/>
                  <a:gd name="T36" fmla="*/ 1768 w 1852"/>
                  <a:gd name="T37" fmla="*/ 1192 h 1217"/>
                  <a:gd name="T38" fmla="*/ 1764 w 1852"/>
                  <a:gd name="T39" fmla="*/ 1045 h 1217"/>
                  <a:gd name="T40" fmla="*/ 1753 w 1852"/>
                  <a:gd name="T41" fmla="*/ 867 h 1217"/>
                  <a:gd name="T42" fmla="*/ 1739 w 1852"/>
                  <a:gd name="T43" fmla="*/ 742 h 1217"/>
                  <a:gd name="T44" fmla="*/ 1729 w 1852"/>
                  <a:gd name="T45" fmla="*/ 674 h 1217"/>
                  <a:gd name="T46" fmla="*/ 1704 w 1852"/>
                  <a:gd name="T47" fmla="*/ 694 h 1217"/>
                  <a:gd name="T48" fmla="*/ 1612 w 1852"/>
                  <a:gd name="T49" fmla="*/ 780 h 1217"/>
                  <a:gd name="T50" fmla="*/ 1500 w 1852"/>
                  <a:gd name="T51" fmla="*/ 844 h 1217"/>
                  <a:gd name="T52" fmla="*/ 1382 w 1852"/>
                  <a:gd name="T53" fmla="*/ 888 h 1217"/>
                  <a:gd name="T54" fmla="*/ 1282 w 1852"/>
                  <a:gd name="T55" fmla="*/ 915 h 1217"/>
                  <a:gd name="T56" fmla="*/ 1218 w 1852"/>
                  <a:gd name="T57" fmla="*/ 928 h 1217"/>
                  <a:gd name="T58" fmla="*/ 1229 w 1852"/>
                  <a:gd name="T59" fmla="*/ 909 h 1217"/>
                  <a:gd name="T60" fmla="*/ 1283 w 1852"/>
                  <a:gd name="T61" fmla="*/ 828 h 1217"/>
                  <a:gd name="T62" fmla="*/ 1314 w 1852"/>
                  <a:gd name="T63" fmla="*/ 742 h 1217"/>
                  <a:gd name="T64" fmla="*/ 1328 w 1852"/>
                  <a:gd name="T65" fmla="*/ 672 h 1217"/>
                  <a:gd name="T66" fmla="*/ 1331 w 1852"/>
                  <a:gd name="T67" fmla="*/ 643 h 1217"/>
                  <a:gd name="T68" fmla="*/ 1223 w 1852"/>
                  <a:gd name="T69" fmla="*/ 738 h 1217"/>
                  <a:gd name="T70" fmla="*/ 1056 w 1852"/>
                  <a:gd name="T71" fmla="*/ 820 h 1217"/>
                  <a:gd name="T72" fmla="*/ 848 w 1852"/>
                  <a:gd name="T73" fmla="*/ 882 h 1217"/>
                  <a:gd name="T74" fmla="*/ 613 w 1852"/>
                  <a:gd name="T75" fmla="*/ 915 h 1217"/>
                  <a:gd name="T76" fmla="*/ 411 w 1852"/>
                  <a:gd name="T77" fmla="*/ 915 h 1217"/>
                  <a:gd name="T78" fmla="*/ 271 w 1852"/>
                  <a:gd name="T79" fmla="*/ 901 h 1217"/>
                  <a:gd name="T80" fmla="*/ 182 w 1852"/>
                  <a:gd name="T81" fmla="*/ 883 h 1217"/>
                  <a:gd name="T82" fmla="*/ 141 w 1852"/>
                  <a:gd name="T83" fmla="*/ 871 h 1217"/>
                  <a:gd name="T84" fmla="*/ 130 w 1852"/>
                  <a:gd name="T85" fmla="*/ 943 h 1217"/>
                  <a:gd name="T86" fmla="*/ 125 w 1852"/>
                  <a:gd name="T87" fmla="*/ 1051 h 1217"/>
                  <a:gd name="T88" fmla="*/ 125 w 1852"/>
                  <a:gd name="T89" fmla="*/ 1145 h 1217"/>
                  <a:gd name="T90" fmla="*/ 126 w 1852"/>
                  <a:gd name="T91" fmla="*/ 1204 h 1217"/>
                  <a:gd name="T92" fmla="*/ 100 w 1852"/>
                  <a:gd name="T93" fmla="*/ 1187 h 1217"/>
                  <a:gd name="T94" fmla="*/ 39 w 1852"/>
                  <a:gd name="T95" fmla="*/ 1078 h 1217"/>
                  <a:gd name="T96" fmla="*/ 9 w 1852"/>
                  <a:gd name="T97" fmla="*/ 953 h 1217"/>
                  <a:gd name="T98" fmla="*/ 0 w 1852"/>
                  <a:gd name="T99" fmla="*/ 824 h 1217"/>
                  <a:gd name="T100" fmla="*/ 5 w 1852"/>
                  <a:gd name="T101" fmla="*/ 704 h 1217"/>
                  <a:gd name="T102" fmla="*/ 18 w 1852"/>
                  <a:gd name="T103" fmla="*/ 604 h 1217"/>
                  <a:gd name="T104" fmla="*/ 31 w 1852"/>
                  <a:gd name="T105" fmla="*/ 533 h 1217"/>
                  <a:gd name="T106" fmla="*/ 37 w 1852"/>
                  <a:gd name="T107" fmla="*/ 508 h 1217"/>
                  <a:gd name="T108" fmla="*/ 102 w 1852"/>
                  <a:gd name="T109" fmla="*/ 370 h 1217"/>
                  <a:gd name="T110" fmla="*/ 204 w 1852"/>
                  <a:gd name="T111" fmla="*/ 256 h 1217"/>
                  <a:gd name="T112" fmla="*/ 331 w 1852"/>
                  <a:gd name="T113" fmla="*/ 167 h 1217"/>
                  <a:gd name="T114" fmla="*/ 469 w 1852"/>
                  <a:gd name="T115" fmla="*/ 99 h 1217"/>
                  <a:gd name="T116" fmla="*/ 608 w 1852"/>
                  <a:gd name="T117" fmla="*/ 50 h 1217"/>
                  <a:gd name="T118" fmla="*/ 735 w 1852"/>
                  <a:gd name="T119" fmla="*/ 18 h 1217"/>
                  <a:gd name="T120" fmla="*/ 910 w 1852"/>
                  <a:gd name="T121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52" h="1217">
                    <a:moveTo>
                      <a:pt x="964" y="0"/>
                    </a:moveTo>
                    <a:lnTo>
                      <a:pt x="1014" y="2"/>
                    </a:lnTo>
                    <a:lnTo>
                      <a:pt x="1061" y="6"/>
                    </a:lnTo>
                    <a:lnTo>
                      <a:pt x="1103" y="12"/>
                    </a:lnTo>
                    <a:lnTo>
                      <a:pt x="1142" y="19"/>
                    </a:lnTo>
                    <a:lnTo>
                      <a:pt x="1177" y="27"/>
                    </a:lnTo>
                    <a:lnTo>
                      <a:pt x="1206" y="34"/>
                    </a:lnTo>
                    <a:lnTo>
                      <a:pt x="1231" y="41"/>
                    </a:lnTo>
                    <a:lnTo>
                      <a:pt x="1252" y="47"/>
                    </a:lnTo>
                    <a:lnTo>
                      <a:pt x="1265" y="52"/>
                    </a:lnTo>
                    <a:lnTo>
                      <a:pt x="1274" y="56"/>
                    </a:lnTo>
                    <a:lnTo>
                      <a:pt x="1278" y="57"/>
                    </a:lnTo>
                    <a:lnTo>
                      <a:pt x="1316" y="75"/>
                    </a:lnTo>
                    <a:lnTo>
                      <a:pt x="1352" y="95"/>
                    </a:lnTo>
                    <a:lnTo>
                      <a:pt x="1385" y="117"/>
                    </a:lnTo>
                    <a:lnTo>
                      <a:pt x="1415" y="139"/>
                    </a:lnTo>
                    <a:lnTo>
                      <a:pt x="1443" y="163"/>
                    </a:lnTo>
                    <a:lnTo>
                      <a:pt x="1469" y="186"/>
                    </a:lnTo>
                    <a:lnTo>
                      <a:pt x="1492" y="209"/>
                    </a:lnTo>
                    <a:lnTo>
                      <a:pt x="1511" y="231"/>
                    </a:lnTo>
                    <a:lnTo>
                      <a:pt x="1528" y="252"/>
                    </a:lnTo>
                    <a:lnTo>
                      <a:pt x="1543" y="271"/>
                    </a:lnTo>
                    <a:lnTo>
                      <a:pt x="1555" y="288"/>
                    </a:lnTo>
                    <a:lnTo>
                      <a:pt x="1564" y="301"/>
                    </a:lnTo>
                    <a:lnTo>
                      <a:pt x="1571" y="312"/>
                    </a:lnTo>
                    <a:lnTo>
                      <a:pt x="1576" y="318"/>
                    </a:lnTo>
                    <a:lnTo>
                      <a:pt x="1577" y="321"/>
                    </a:lnTo>
                    <a:lnTo>
                      <a:pt x="1610" y="321"/>
                    </a:lnTo>
                    <a:lnTo>
                      <a:pt x="1641" y="327"/>
                    </a:lnTo>
                    <a:lnTo>
                      <a:pt x="1669" y="338"/>
                    </a:lnTo>
                    <a:lnTo>
                      <a:pt x="1695" y="354"/>
                    </a:lnTo>
                    <a:lnTo>
                      <a:pt x="1719" y="374"/>
                    </a:lnTo>
                    <a:lnTo>
                      <a:pt x="1741" y="397"/>
                    </a:lnTo>
                    <a:lnTo>
                      <a:pt x="1760" y="425"/>
                    </a:lnTo>
                    <a:lnTo>
                      <a:pt x="1778" y="455"/>
                    </a:lnTo>
                    <a:lnTo>
                      <a:pt x="1793" y="488"/>
                    </a:lnTo>
                    <a:lnTo>
                      <a:pt x="1807" y="524"/>
                    </a:lnTo>
                    <a:lnTo>
                      <a:pt x="1819" y="562"/>
                    </a:lnTo>
                    <a:lnTo>
                      <a:pt x="1828" y="602"/>
                    </a:lnTo>
                    <a:lnTo>
                      <a:pt x="1836" y="643"/>
                    </a:lnTo>
                    <a:lnTo>
                      <a:pt x="1843" y="686"/>
                    </a:lnTo>
                    <a:lnTo>
                      <a:pt x="1848" y="729"/>
                    </a:lnTo>
                    <a:lnTo>
                      <a:pt x="1851" y="773"/>
                    </a:lnTo>
                    <a:lnTo>
                      <a:pt x="1852" y="817"/>
                    </a:lnTo>
                    <a:lnTo>
                      <a:pt x="1852" y="862"/>
                    </a:lnTo>
                    <a:lnTo>
                      <a:pt x="1851" y="905"/>
                    </a:lnTo>
                    <a:lnTo>
                      <a:pt x="1849" y="948"/>
                    </a:lnTo>
                    <a:lnTo>
                      <a:pt x="1844" y="990"/>
                    </a:lnTo>
                    <a:lnTo>
                      <a:pt x="1838" y="1026"/>
                    </a:lnTo>
                    <a:lnTo>
                      <a:pt x="1830" y="1059"/>
                    </a:lnTo>
                    <a:lnTo>
                      <a:pt x="1821" y="1089"/>
                    </a:lnTo>
                    <a:lnTo>
                      <a:pt x="1810" y="1115"/>
                    </a:lnTo>
                    <a:lnTo>
                      <a:pt x="1800" y="1139"/>
                    </a:lnTo>
                    <a:lnTo>
                      <a:pt x="1790" y="1158"/>
                    </a:lnTo>
                    <a:lnTo>
                      <a:pt x="1780" y="1173"/>
                    </a:lnTo>
                    <a:lnTo>
                      <a:pt x="1774" y="1185"/>
                    </a:lnTo>
                    <a:lnTo>
                      <a:pt x="1768" y="1192"/>
                    </a:lnTo>
                    <a:lnTo>
                      <a:pt x="1767" y="1194"/>
                    </a:lnTo>
                    <a:lnTo>
                      <a:pt x="1766" y="1116"/>
                    </a:lnTo>
                    <a:lnTo>
                      <a:pt x="1764" y="1045"/>
                    </a:lnTo>
                    <a:lnTo>
                      <a:pt x="1761" y="979"/>
                    </a:lnTo>
                    <a:lnTo>
                      <a:pt x="1758" y="919"/>
                    </a:lnTo>
                    <a:lnTo>
                      <a:pt x="1753" y="867"/>
                    </a:lnTo>
                    <a:lnTo>
                      <a:pt x="1749" y="819"/>
                    </a:lnTo>
                    <a:lnTo>
                      <a:pt x="1744" y="777"/>
                    </a:lnTo>
                    <a:lnTo>
                      <a:pt x="1739" y="742"/>
                    </a:lnTo>
                    <a:lnTo>
                      <a:pt x="1736" y="712"/>
                    </a:lnTo>
                    <a:lnTo>
                      <a:pt x="1732" y="690"/>
                    </a:lnTo>
                    <a:lnTo>
                      <a:pt x="1729" y="674"/>
                    </a:lnTo>
                    <a:lnTo>
                      <a:pt x="1727" y="663"/>
                    </a:lnTo>
                    <a:lnTo>
                      <a:pt x="1727" y="660"/>
                    </a:lnTo>
                    <a:lnTo>
                      <a:pt x="1704" y="694"/>
                    </a:lnTo>
                    <a:lnTo>
                      <a:pt x="1677" y="725"/>
                    </a:lnTo>
                    <a:lnTo>
                      <a:pt x="1646" y="754"/>
                    </a:lnTo>
                    <a:lnTo>
                      <a:pt x="1612" y="780"/>
                    </a:lnTo>
                    <a:lnTo>
                      <a:pt x="1576" y="804"/>
                    </a:lnTo>
                    <a:lnTo>
                      <a:pt x="1538" y="825"/>
                    </a:lnTo>
                    <a:lnTo>
                      <a:pt x="1500" y="844"/>
                    </a:lnTo>
                    <a:lnTo>
                      <a:pt x="1460" y="861"/>
                    </a:lnTo>
                    <a:lnTo>
                      <a:pt x="1421" y="875"/>
                    </a:lnTo>
                    <a:lnTo>
                      <a:pt x="1382" y="888"/>
                    </a:lnTo>
                    <a:lnTo>
                      <a:pt x="1347" y="898"/>
                    </a:lnTo>
                    <a:lnTo>
                      <a:pt x="1313" y="907"/>
                    </a:lnTo>
                    <a:lnTo>
                      <a:pt x="1282" y="915"/>
                    </a:lnTo>
                    <a:lnTo>
                      <a:pt x="1256" y="920"/>
                    </a:lnTo>
                    <a:lnTo>
                      <a:pt x="1235" y="925"/>
                    </a:lnTo>
                    <a:lnTo>
                      <a:pt x="1218" y="928"/>
                    </a:lnTo>
                    <a:lnTo>
                      <a:pt x="1207" y="930"/>
                    </a:lnTo>
                    <a:lnTo>
                      <a:pt x="1204" y="930"/>
                    </a:lnTo>
                    <a:lnTo>
                      <a:pt x="1229" y="909"/>
                    </a:lnTo>
                    <a:lnTo>
                      <a:pt x="1250" y="884"/>
                    </a:lnTo>
                    <a:lnTo>
                      <a:pt x="1269" y="857"/>
                    </a:lnTo>
                    <a:lnTo>
                      <a:pt x="1283" y="828"/>
                    </a:lnTo>
                    <a:lnTo>
                      <a:pt x="1296" y="799"/>
                    </a:lnTo>
                    <a:lnTo>
                      <a:pt x="1306" y="770"/>
                    </a:lnTo>
                    <a:lnTo>
                      <a:pt x="1314" y="742"/>
                    </a:lnTo>
                    <a:lnTo>
                      <a:pt x="1321" y="715"/>
                    </a:lnTo>
                    <a:lnTo>
                      <a:pt x="1326" y="692"/>
                    </a:lnTo>
                    <a:lnTo>
                      <a:pt x="1328" y="672"/>
                    </a:lnTo>
                    <a:lnTo>
                      <a:pt x="1330" y="656"/>
                    </a:lnTo>
                    <a:lnTo>
                      <a:pt x="1331" y="646"/>
                    </a:lnTo>
                    <a:lnTo>
                      <a:pt x="1331" y="643"/>
                    </a:lnTo>
                    <a:lnTo>
                      <a:pt x="1303" y="676"/>
                    </a:lnTo>
                    <a:lnTo>
                      <a:pt x="1266" y="707"/>
                    </a:lnTo>
                    <a:lnTo>
                      <a:pt x="1223" y="738"/>
                    </a:lnTo>
                    <a:lnTo>
                      <a:pt x="1173" y="767"/>
                    </a:lnTo>
                    <a:lnTo>
                      <a:pt x="1117" y="794"/>
                    </a:lnTo>
                    <a:lnTo>
                      <a:pt x="1056" y="820"/>
                    </a:lnTo>
                    <a:lnTo>
                      <a:pt x="991" y="843"/>
                    </a:lnTo>
                    <a:lnTo>
                      <a:pt x="921" y="865"/>
                    </a:lnTo>
                    <a:lnTo>
                      <a:pt x="848" y="882"/>
                    </a:lnTo>
                    <a:lnTo>
                      <a:pt x="772" y="897"/>
                    </a:lnTo>
                    <a:lnTo>
                      <a:pt x="693" y="908"/>
                    </a:lnTo>
                    <a:lnTo>
                      <a:pt x="613" y="915"/>
                    </a:lnTo>
                    <a:lnTo>
                      <a:pt x="532" y="918"/>
                    </a:lnTo>
                    <a:lnTo>
                      <a:pt x="468" y="917"/>
                    </a:lnTo>
                    <a:lnTo>
                      <a:pt x="411" y="915"/>
                    </a:lnTo>
                    <a:lnTo>
                      <a:pt x="359" y="911"/>
                    </a:lnTo>
                    <a:lnTo>
                      <a:pt x="312" y="907"/>
                    </a:lnTo>
                    <a:lnTo>
                      <a:pt x="271" y="901"/>
                    </a:lnTo>
                    <a:lnTo>
                      <a:pt x="236" y="895"/>
                    </a:lnTo>
                    <a:lnTo>
                      <a:pt x="207" y="889"/>
                    </a:lnTo>
                    <a:lnTo>
                      <a:pt x="182" y="883"/>
                    </a:lnTo>
                    <a:lnTo>
                      <a:pt x="162" y="878"/>
                    </a:lnTo>
                    <a:lnTo>
                      <a:pt x="149" y="874"/>
                    </a:lnTo>
                    <a:lnTo>
                      <a:pt x="141" y="871"/>
                    </a:lnTo>
                    <a:lnTo>
                      <a:pt x="138" y="870"/>
                    </a:lnTo>
                    <a:lnTo>
                      <a:pt x="134" y="905"/>
                    </a:lnTo>
                    <a:lnTo>
                      <a:pt x="130" y="943"/>
                    </a:lnTo>
                    <a:lnTo>
                      <a:pt x="128" y="979"/>
                    </a:lnTo>
                    <a:lnTo>
                      <a:pt x="126" y="1016"/>
                    </a:lnTo>
                    <a:lnTo>
                      <a:pt x="125" y="1051"/>
                    </a:lnTo>
                    <a:lnTo>
                      <a:pt x="125" y="1085"/>
                    </a:lnTo>
                    <a:lnTo>
                      <a:pt x="125" y="1116"/>
                    </a:lnTo>
                    <a:lnTo>
                      <a:pt x="125" y="1145"/>
                    </a:lnTo>
                    <a:lnTo>
                      <a:pt x="125" y="1169"/>
                    </a:lnTo>
                    <a:lnTo>
                      <a:pt x="126" y="1189"/>
                    </a:lnTo>
                    <a:lnTo>
                      <a:pt x="126" y="1204"/>
                    </a:lnTo>
                    <a:lnTo>
                      <a:pt x="127" y="1214"/>
                    </a:lnTo>
                    <a:lnTo>
                      <a:pt x="127" y="1217"/>
                    </a:lnTo>
                    <a:lnTo>
                      <a:pt x="100" y="1187"/>
                    </a:lnTo>
                    <a:lnTo>
                      <a:pt x="76" y="1152"/>
                    </a:lnTo>
                    <a:lnTo>
                      <a:pt x="56" y="1116"/>
                    </a:lnTo>
                    <a:lnTo>
                      <a:pt x="39" y="1078"/>
                    </a:lnTo>
                    <a:lnTo>
                      <a:pt x="27" y="1037"/>
                    </a:lnTo>
                    <a:lnTo>
                      <a:pt x="17" y="996"/>
                    </a:lnTo>
                    <a:lnTo>
                      <a:pt x="9" y="953"/>
                    </a:lnTo>
                    <a:lnTo>
                      <a:pt x="4" y="910"/>
                    </a:lnTo>
                    <a:lnTo>
                      <a:pt x="1" y="867"/>
                    </a:lnTo>
                    <a:lnTo>
                      <a:pt x="0" y="824"/>
                    </a:lnTo>
                    <a:lnTo>
                      <a:pt x="1" y="782"/>
                    </a:lnTo>
                    <a:lnTo>
                      <a:pt x="2" y="743"/>
                    </a:lnTo>
                    <a:lnTo>
                      <a:pt x="5" y="704"/>
                    </a:lnTo>
                    <a:lnTo>
                      <a:pt x="9" y="668"/>
                    </a:lnTo>
                    <a:lnTo>
                      <a:pt x="13" y="634"/>
                    </a:lnTo>
                    <a:lnTo>
                      <a:pt x="18" y="604"/>
                    </a:lnTo>
                    <a:lnTo>
                      <a:pt x="23" y="576"/>
                    </a:lnTo>
                    <a:lnTo>
                      <a:pt x="27" y="553"/>
                    </a:lnTo>
                    <a:lnTo>
                      <a:pt x="31" y="533"/>
                    </a:lnTo>
                    <a:lnTo>
                      <a:pt x="35" y="520"/>
                    </a:lnTo>
                    <a:lnTo>
                      <a:pt x="36" y="511"/>
                    </a:lnTo>
                    <a:lnTo>
                      <a:pt x="37" y="508"/>
                    </a:lnTo>
                    <a:lnTo>
                      <a:pt x="54" y="459"/>
                    </a:lnTo>
                    <a:lnTo>
                      <a:pt x="76" y="413"/>
                    </a:lnTo>
                    <a:lnTo>
                      <a:pt x="102" y="370"/>
                    </a:lnTo>
                    <a:lnTo>
                      <a:pt x="133" y="329"/>
                    </a:lnTo>
                    <a:lnTo>
                      <a:pt x="167" y="292"/>
                    </a:lnTo>
                    <a:lnTo>
                      <a:pt x="204" y="256"/>
                    </a:lnTo>
                    <a:lnTo>
                      <a:pt x="244" y="224"/>
                    </a:lnTo>
                    <a:lnTo>
                      <a:pt x="286" y="194"/>
                    </a:lnTo>
                    <a:lnTo>
                      <a:pt x="331" y="167"/>
                    </a:lnTo>
                    <a:lnTo>
                      <a:pt x="376" y="141"/>
                    </a:lnTo>
                    <a:lnTo>
                      <a:pt x="423" y="119"/>
                    </a:lnTo>
                    <a:lnTo>
                      <a:pt x="469" y="99"/>
                    </a:lnTo>
                    <a:lnTo>
                      <a:pt x="516" y="79"/>
                    </a:lnTo>
                    <a:lnTo>
                      <a:pt x="562" y="64"/>
                    </a:lnTo>
                    <a:lnTo>
                      <a:pt x="608" y="50"/>
                    </a:lnTo>
                    <a:lnTo>
                      <a:pt x="652" y="38"/>
                    </a:lnTo>
                    <a:lnTo>
                      <a:pt x="694" y="28"/>
                    </a:lnTo>
                    <a:lnTo>
                      <a:pt x="735" y="18"/>
                    </a:lnTo>
                    <a:lnTo>
                      <a:pt x="796" y="9"/>
                    </a:lnTo>
                    <a:lnTo>
                      <a:pt x="855" y="3"/>
                    </a:lnTo>
                    <a:lnTo>
                      <a:pt x="910" y="0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2" name="Freeform 72"/>
              <p:cNvSpPr>
                <a:spLocks/>
              </p:cNvSpPr>
              <p:nvPr/>
            </p:nvSpPr>
            <p:spPr bwMode="auto">
              <a:xfrm>
                <a:off x="1215" y="1908"/>
                <a:ext cx="397" cy="80"/>
              </a:xfrm>
              <a:custGeom>
                <a:avLst/>
                <a:gdLst>
                  <a:gd name="T0" fmla="*/ 1193 w 1589"/>
                  <a:gd name="T1" fmla="*/ 3 h 320"/>
                  <a:gd name="T2" fmla="*/ 1190 w 1589"/>
                  <a:gd name="T3" fmla="*/ 29 h 320"/>
                  <a:gd name="T4" fmla="*/ 1183 w 1589"/>
                  <a:gd name="T5" fmla="*/ 72 h 320"/>
                  <a:gd name="T6" fmla="*/ 1168 w 1589"/>
                  <a:gd name="T7" fmla="*/ 127 h 320"/>
                  <a:gd name="T8" fmla="*/ 1145 w 1589"/>
                  <a:gd name="T9" fmla="*/ 185 h 320"/>
                  <a:gd name="T10" fmla="*/ 1112 w 1589"/>
                  <a:gd name="T11" fmla="*/ 241 h 320"/>
                  <a:gd name="T12" fmla="*/ 1066 w 1589"/>
                  <a:gd name="T13" fmla="*/ 287 h 320"/>
                  <a:gd name="T14" fmla="*/ 1080 w 1589"/>
                  <a:gd name="T15" fmla="*/ 285 h 320"/>
                  <a:gd name="T16" fmla="*/ 1118 w 1589"/>
                  <a:gd name="T17" fmla="*/ 277 h 320"/>
                  <a:gd name="T18" fmla="*/ 1175 w 1589"/>
                  <a:gd name="T19" fmla="*/ 264 h 320"/>
                  <a:gd name="T20" fmla="*/ 1244 w 1589"/>
                  <a:gd name="T21" fmla="*/ 245 h 320"/>
                  <a:gd name="T22" fmla="*/ 1322 w 1589"/>
                  <a:gd name="T23" fmla="*/ 218 h 320"/>
                  <a:gd name="T24" fmla="*/ 1400 w 1589"/>
                  <a:gd name="T25" fmla="*/ 182 h 320"/>
                  <a:gd name="T26" fmla="*/ 1474 w 1589"/>
                  <a:gd name="T27" fmla="*/ 137 h 320"/>
                  <a:gd name="T28" fmla="*/ 1539 w 1589"/>
                  <a:gd name="T29" fmla="*/ 82 h 320"/>
                  <a:gd name="T30" fmla="*/ 1589 w 1589"/>
                  <a:gd name="T31" fmla="*/ 17 h 320"/>
                  <a:gd name="T32" fmla="*/ 1551 w 1589"/>
                  <a:gd name="T33" fmla="*/ 91 h 320"/>
                  <a:gd name="T34" fmla="*/ 1499 w 1589"/>
                  <a:gd name="T35" fmla="*/ 150 h 320"/>
                  <a:gd name="T36" fmla="*/ 1433 w 1589"/>
                  <a:gd name="T37" fmla="*/ 199 h 320"/>
                  <a:gd name="T38" fmla="*/ 1360 w 1589"/>
                  <a:gd name="T39" fmla="*/ 238 h 320"/>
                  <a:gd name="T40" fmla="*/ 1283 w 1589"/>
                  <a:gd name="T41" fmla="*/ 267 h 320"/>
                  <a:gd name="T42" fmla="*/ 1207 w 1589"/>
                  <a:gd name="T43" fmla="*/ 289 h 320"/>
                  <a:gd name="T44" fmla="*/ 1135 w 1589"/>
                  <a:gd name="T45" fmla="*/ 303 h 320"/>
                  <a:gd name="T46" fmla="*/ 1072 w 1589"/>
                  <a:gd name="T47" fmla="*/ 312 h 320"/>
                  <a:gd name="T48" fmla="*/ 1022 w 1589"/>
                  <a:gd name="T49" fmla="*/ 317 h 320"/>
                  <a:gd name="T50" fmla="*/ 989 w 1589"/>
                  <a:gd name="T51" fmla="*/ 319 h 320"/>
                  <a:gd name="T52" fmla="*/ 976 w 1589"/>
                  <a:gd name="T53" fmla="*/ 320 h 320"/>
                  <a:gd name="T54" fmla="*/ 1011 w 1589"/>
                  <a:gd name="T55" fmla="*/ 293 h 320"/>
                  <a:gd name="T56" fmla="*/ 1037 w 1589"/>
                  <a:gd name="T57" fmla="*/ 258 h 320"/>
                  <a:gd name="T58" fmla="*/ 1057 w 1589"/>
                  <a:gd name="T59" fmla="*/ 224 h 320"/>
                  <a:gd name="T60" fmla="*/ 1068 w 1589"/>
                  <a:gd name="T61" fmla="*/ 197 h 320"/>
                  <a:gd name="T62" fmla="*/ 1072 w 1589"/>
                  <a:gd name="T63" fmla="*/ 186 h 320"/>
                  <a:gd name="T64" fmla="*/ 921 w 1589"/>
                  <a:gd name="T65" fmla="*/ 240 h 320"/>
                  <a:gd name="T66" fmla="*/ 777 w 1589"/>
                  <a:gd name="T67" fmla="*/ 275 h 320"/>
                  <a:gd name="T68" fmla="*/ 638 w 1589"/>
                  <a:gd name="T69" fmla="*/ 296 h 320"/>
                  <a:gd name="T70" fmla="*/ 509 w 1589"/>
                  <a:gd name="T71" fmla="*/ 303 h 320"/>
                  <a:gd name="T72" fmla="*/ 389 w 1589"/>
                  <a:gd name="T73" fmla="*/ 301 h 320"/>
                  <a:gd name="T74" fmla="*/ 282 w 1589"/>
                  <a:gd name="T75" fmla="*/ 291 h 320"/>
                  <a:gd name="T76" fmla="*/ 189 w 1589"/>
                  <a:gd name="T77" fmla="*/ 276 h 320"/>
                  <a:gd name="T78" fmla="*/ 113 w 1589"/>
                  <a:gd name="T79" fmla="*/ 260 h 320"/>
                  <a:gd name="T80" fmla="*/ 55 w 1589"/>
                  <a:gd name="T81" fmla="*/ 244 h 320"/>
                  <a:gd name="T82" fmla="*/ 16 w 1589"/>
                  <a:gd name="T83" fmla="*/ 233 h 320"/>
                  <a:gd name="T84" fmla="*/ 0 w 1589"/>
                  <a:gd name="T85" fmla="*/ 227 h 320"/>
                  <a:gd name="T86" fmla="*/ 17 w 1589"/>
                  <a:gd name="T87" fmla="*/ 233 h 320"/>
                  <a:gd name="T88" fmla="*/ 58 w 1589"/>
                  <a:gd name="T89" fmla="*/ 243 h 320"/>
                  <a:gd name="T90" fmla="*/ 123 w 1589"/>
                  <a:gd name="T91" fmla="*/ 256 h 320"/>
                  <a:gd name="T92" fmla="*/ 213 w 1589"/>
                  <a:gd name="T93" fmla="*/ 268 h 320"/>
                  <a:gd name="T94" fmla="*/ 328 w 1589"/>
                  <a:gd name="T95" fmla="*/ 274 h 320"/>
                  <a:gd name="T96" fmla="*/ 475 w 1589"/>
                  <a:gd name="T97" fmla="*/ 272 h 320"/>
                  <a:gd name="T98" fmla="*/ 634 w 1589"/>
                  <a:gd name="T99" fmla="*/ 254 h 320"/>
                  <a:gd name="T100" fmla="*/ 783 w 1589"/>
                  <a:gd name="T101" fmla="*/ 222 h 320"/>
                  <a:gd name="T102" fmla="*/ 918 w 1589"/>
                  <a:gd name="T103" fmla="*/ 177 h 320"/>
                  <a:gd name="T104" fmla="*/ 1035 w 1589"/>
                  <a:gd name="T105" fmla="*/ 124 h 320"/>
                  <a:gd name="T106" fmla="*/ 1128 w 1589"/>
                  <a:gd name="T107" fmla="*/ 64 h 320"/>
                  <a:gd name="T108" fmla="*/ 1193 w 1589"/>
                  <a:gd name="T109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89" h="320">
                    <a:moveTo>
                      <a:pt x="1193" y="0"/>
                    </a:moveTo>
                    <a:lnTo>
                      <a:pt x="1193" y="3"/>
                    </a:lnTo>
                    <a:lnTo>
                      <a:pt x="1192" y="13"/>
                    </a:lnTo>
                    <a:lnTo>
                      <a:pt x="1190" y="29"/>
                    </a:lnTo>
                    <a:lnTo>
                      <a:pt x="1188" y="49"/>
                    </a:lnTo>
                    <a:lnTo>
                      <a:pt x="1183" y="72"/>
                    </a:lnTo>
                    <a:lnTo>
                      <a:pt x="1176" y="99"/>
                    </a:lnTo>
                    <a:lnTo>
                      <a:pt x="1168" y="127"/>
                    </a:lnTo>
                    <a:lnTo>
                      <a:pt x="1158" y="156"/>
                    </a:lnTo>
                    <a:lnTo>
                      <a:pt x="1145" y="185"/>
                    </a:lnTo>
                    <a:lnTo>
                      <a:pt x="1131" y="214"/>
                    </a:lnTo>
                    <a:lnTo>
                      <a:pt x="1112" y="241"/>
                    </a:lnTo>
                    <a:lnTo>
                      <a:pt x="1091" y="266"/>
                    </a:lnTo>
                    <a:lnTo>
                      <a:pt x="1066" y="287"/>
                    </a:lnTo>
                    <a:lnTo>
                      <a:pt x="1069" y="287"/>
                    </a:lnTo>
                    <a:lnTo>
                      <a:pt x="1080" y="285"/>
                    </a:lnTo>
                    <a:lnTo>
                      <a:pt x="1097" y="282"/>
                    </a:lnTo>
                    <a:lnTo>
                      <a:pt x="1118" y="277"/>
                    </a:lnTo>
                    <a:lnTo>
                      <a:pt x="1144" y="272"/>
                    </a:lnTo>
                    <a:lnTo>
                      <a:pt x="1175" y="264"/>
                    </a:lnTo>
                    <a:lnTo>
                      <a:pt x="1209" y="255"/>
                    </a:lnTo>
                    <a:lnTo>
                      <a:pt x="1244" y="245"/>
                    </a:lnTo>
                    <a:lnTo>
                      <a:pt x="1283" y="232"/>
                    </a:lnTo>
                    <a:lnTo>
                      <a:pt x="1322" y="218"/>
                    </a:lnTo>
                    <a:lnTo>
                      <a:pt x="1362" y="201"/>
                    </a:lnTo>
                    <a:lnTo>
                      <a:pt x="1400" y="182"/>
                    </a:lnTo>
                    <a:lnTo>
                      <a:pt x="1438" y="161"/>
                    </a:lnTo>
                    <a:lnTo>
                      <a:pt x="1474" y="137"/>
                    </a:lnTo>
                    <a:lnTo>
                      <a:pt x="1508" y="111"/>
                    </a:lnTo>
                    <a:lnTo>
                      <a:pt x="1539" y="82"/>
                    </a:lnTo>
                    <a:lnTo>
                      <a:pt x="1566" y="51"/>
                    </a:lnTo>
                    <a:lnTo>
                      <a:pt x="1589" y="17"/>
                    </a:lnTo>
                    <a:lnTo>
                      <a:pt x="1573" y="55"/>
                    </a:lnTo>
                    <a:lnTo>
                      <a:pt x="1551" y="91"/>
                    </a:lnTo>
                    <a:lnTo>
                      <a:pt x="1528" y="122"/>
                    </a:lnTo>
                    <a:lnTo>
                      <a:pt x="1499" y="150"/>
                    </a:lnTo>
                    <a:lnTo>
                      <a:pt x="1467" y="177"/>
                    </a:lnTo>
                    <a:lnTo>
                      <a:pt x="1433" y="199"/>
                    </a:lnTo>
                    <a:lnTo>
                      <a:pt x="1398" y="221"/>
                    </a:lnTo>
                    <a:lnTo>
                      <a:pt x="1360" y="238"/>
                    </a:lnTo>
                    <a:lnTo>
                      <a:pt x="1322" y="254"/>
                    </a:lnTo>
                    <a:lnTo>
                      <a:pt x="1283" y="267"/>
                    </a:lnTo>
                    <a:lnTo>
                      <a:pt x="1246" y="278"/>
                    </a:lnTo>
                    <a:lnTo>
                      <a:pt x="1207" y="289"/>
                    </a:lnTo>
                    <a:lnTo>
                      <a:pt x="1170" y="297"/>
                    </a:lnTo>
                    <a:lnTo>
                      <a:pt x="1135" y="303"/>
                    </a:lnTo>
                    <a:lnTo>
                      <a:pt x="1102" y="308"/>
                    </a:lnTo>
                    <a:lnTo>
                      <a:pt x="1072" y="312"/>
                    </a:lnTo>
                    <a:lnTo>
                      <a:pt x="1045" y="315"/>
                    </a:lnTo>
                    <a:lnTo>
                      <a:pt x="1022" y="317"/>
                    </a:lnTo>
                    <a:lnTo>
                      <a:pt x="1002" y="318"/>
                    </a:lnTo>
                    <a:lnTo>
                      <a:pt x="989" y="319"/>
                    </a:lnTo>
                    <a:lnTo>
                      <a:pt x="979" y="320"/>
                    </a:lnTo>
                    <a:lnTo>
                      <a:pt x="976" y="320"/>
                    </a:lnTo>
                    <a:lnTo>
                      <a:pt x="994" y="308"/>
                    </a:lnTo>
                    <a:lnTo>
                      <a:pt x="1011" y="293"/>
                    </a:lnTo>
                    <a:lnTo>
                      <a:pt x="1025" y="275"/>
                    </a:lnTo>
                    <a:lnTo>
                      <a:pt x="1037" y="258"/>
                    </a:lnTo>
                    <a:lnTo>
                      <a:pt x="1048" y="240"/>
                    </a:lnTo>
                    <a:lnTo>
                      <a:pt x="1057" y="224"/>
                    </a:lnTo>
                    <a:lnTo>
                      <a:pt x="1064" y="208"/>
                    </a:lnTo>
                    <a:lnTo>
                      <a:pt x="1068" y="197"/>
                    </a:lnTo>
                    <a:lnTo>
                      <a:pt x="1070" y="189"/>
                    </a:lnTo>
                    <a:lnTo>
                      <a:pt x="1072" y="186"/>
                    </a:lnTo>
                    <a:lnTo>
                      <a:pt x="996" y="215"/>
                    </a:lnTo>
                    <a:lnTo>
                      <a:pt x="921" y="240"/>
                    </a:lnTo>
                    <a:lnTo>
                      <a:pt x="849" y="260"/>
                    </a:lnTo>
                    <a:lnTo>
                      <a:pt x="777" y="275"/>
                    </a:lnTo>
                    <a:lnTo>
                      <a:pt x="707" y="288"/>
                    </a:lnTo>
                    <a:lnTo>
                      <a:pt x="638" y="296"/>
                    </a:lnTo>
                    <a:lnTo>
                      <a:pt x="572" y="301"/>
                    </a:lnTo>
                    <a:lnTo>
                      <a:pt x="509" y="303"/>
                    </a:lnTo>
                    <a:lnTo>
                      <a:pt x="447" y="303"/>
                    </a:lnTo>
                    <a:lnTo>
                      <a:pt x="389" y="301"/>
                    </a:lnTo>
                    <a:lnTo>
                      <a:pt x="334" y="297"/>
                    </a:lnTo>
                    <a:lnTo>
                      <a:pt x="282" y="291"/>
                    </a:lnTo>
                    <a:lnTo>
                      <a:pt x="233" y="284"/>
                    </a:lnTo>
                    <a:lnTo>
                      <a:pt x="189" y="276"/>
                    </a:lnTo>
                    <a:lnTo>
                      <a:pt x="149" y="268"/>
                    </a:lnTo>
                    <a:lnTo>
                      <a:pt x="113" y="260"/>
                    </a:lnTo>
                    <a:lnTo>
                      <a:pt x="82" y="252"/>
                    </a:lnTo>
                    <a:lnTo>
                      <a:pt x="55" y="244"/>
                    </a:lnTo>
                    <a:lnTo>
                      <a:pt x="33" y="238"/>
                    </a:lnTo>
                    <a:lnTo>
                      <a:pt x="16" y="233"/>
                    </a:lnTo>
                    <a:lnTo>
                      <a:pt x="6" y="229"/>
                    </a:lnTo>
                    <a:lnTo>
                      <a:pt x="0" y="227"/>
                    </a:lnTo>
                    <a:lnTo>
                      <a:pt x="6" y="229"/>
                    </a:lnTo>
                    <a:lnTo>
                      <a:pt x="17" y="233"/>
                    </a:lnTo>
                    <a:lnTo>
                      <a:pt x="34" y="238"/>
                    </a:lnTo>
                    <a:lnTo>
                      <a:pt x="58" y="243"/>
                    </a:lnTo>
                    <a:lnTo>
                      <a:pt x="88" y="250"/>
                    </a:lnTo>
                    <a:lnTo>
                      <a:pt x="123" y="256"/>
                    </a:lnTo>
                    <a:lnTo>
                      <a:pt x="165" y="262"/>
                    </a:lnTo>
                    <a:lnTo>
                      <a:pt x="213" y="268"/>
                    </a:lnTo>
                    <a:lnTo>
                      <a:pt x="268" y="272"/>
                    </a:lnTo>
                    <a:lnTo>
                      <a:pt x="328" y="274"/>
                    </a:lnTo>
                    <a:lnTo>
                      <a:pt x="394" y="275"/>
                    </a:lnTo>
                    <a:lnTo>
                      <a:pt x="475" y="272"/>
                    </a:lnTo>
                    <a:lnTo>
                      <a:pt x="555" y="264"/>
                    </a:lnTo>
                    <a:lnTo>
                      <a:pt x="634" y="254"/>
                    </a:lnTo>
                    <a:lnTo>
                      <a:pt x="710" y="239"/>
                    </a:lnTo>
                    <a:lnTo>
                      <a:pt x="783" y="222"/>
                    </a:lnTo>
                    <a:lnTo>
                      <a:pt x="853" y="200"/>
                    </a:lnTo>
                    <a:lnTo>
                      <a:pt x="918" y="177"/>
                    </a:lnTo>
                    <a:lnTo>
                      <a:pt x="979" y="151"/>
                    </a:lnTo>
                    <a:lnTo>
                      <a:pt x="1035" y="124"/>
                    </a:lnTo>
                    <a:lnTo>
                      <a:pt x="1085" y="95"/>
                    </a:lnTo>
                    <a:lnTo>
                      <a:pt x="1128" y="64"/>
                    </a:lnTo>
                    <a:lnTo>
                      <a:pt x="1165" y="33"/>
                    </a:lnTo>
                    <a:lnTo>
                      <a:pt x="1193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sp>
          <p:nvSpPr>
            <p:cNvPr id="27" name="Speech Bubble: Rectangle with Corners Rounded 123"/>
            <p:cNvSpPr/>
            <p:nvPr/>
          </p:nvSpPr>
          <p:spPr>
            <a:xfrm>
              <a:off x="1585574" y="1991725"/>
              <a:ext cx="1960566" cy="1189241"/>
            </a:xfrm>
            <a:prstGeom prst="wedgeRoundRectCallout">
              <a:avLst>
                <a:gd name="adj1" fmla="val -39917"/>
                <a:gd name="adj2" fmla="val 9726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499574" y="2641003"/>
            <a:ext cx="1582231" cy="1436434"/>
            <a:chOff x="3546140" y="1991725"/>
            <a:chExt cx="2997201" cy="2721020"/>
          </a:xfrm>
        </p:grpSpPr>
        <p:grpSp>
          <p:nvGrpSpPr>
            <p:cNvPr id="54" name="Group 27"/>
            <p:cNvGrpSpPr>
              <a:grpSpLocks noChangeAspect="1"/>
            </p:cNvGrpSpPr>
            <p:nvPr/>
          </p:nvGrpSpPr>
          <p:grpSpPr bwMode="auto">
            <a:xfrm>
              <a:off x="3546140" y="3314158"/>
              <a:ext cx="1328738" cy="1398587"/>
              <a:chOff x="2889" y="1722"/>
              <a:chExt cx="837" cy="881"/>
            </a:xfrm>
          </p:grpSpPr>
          <p:sp>
            <p:nvSpPr>
              <p:cNvPr id="56" name="Freeform 29"/>
              <p:cNvSpPr>
                <a:spLocks/>
              </p:cNvSpPr>
              <p:nvPr/>
            </p:nvSpPr>
            <p:spPr bwMode="auto">
              <a:xfrm>
                <a:off x="2889" y="2151"/>
                <a:ext cx="837" cy="452"/>
              </a:xfrm>
              <a:custGeom>
                <a:avLst/>
                <a:gdLst>
                  <a:gd name="T0" fmla="*/ 2004 w 3350"/>
                  <a:gd name="T1" fmla="*/ 12 h 1804"/>
                  <a:gd name="T2" fmla="*/ 2013 w 3350"/>
                  <a:gd name="T3" fmla="*/ 71 h 1804"/>
                  <a:gd name="T4" fmla="*/ 2023 w 3350"/>
                  <a:gd name="T5" fmla="*/ 157 h 1804"/>
                  <a:gd name="T6" fmla="*/ 2038 w 3350"/>
                  <a:gd name="T7" fmla="*/ 259 h 1804"/>
                  <a:gd name="T8" fmla="*/ 2067 w 3350"/>
                  <a:gd name="T9" fmla="*/ 365 h 1804"/>
                  <a:gd name="T10" fmla="*/ 2115 w 3350"/>
                  <a:gd name="T11" fmla="*/ 465 h 1804"/>
                  <a:gd name="T12" fmla="*/ 2191 w 3350"/>
                  <a:gd name="T13" fmla="*/ 549 h 1804"/>
                  <a:gd name="T14" fmla="*/ 2291 w 3350"/>
                  <a:gd name="T15" fmla="*/ 604 h 1804"/>
                  <a:gd name="T16" fmla="*/ 2403 w 3350"/>
                  <a:gd name="T17" fmla="*/ 636 h 1804"/>
                  <a:gd name="T18" fmla="*/ 2533 w 3350"/>
                  <a:gd name="T19" fmla="*/ 663 h 1804"/>
                  <a:gd name="T20" fmla="*/ 2674 w 3350"/>
                  <a:gd name="T21" fmla="*/ 691 h 1804"/>
                  <a:gd name="T22" fmla="*/ 2816 w 3350"/>
                  <a:gd name="T23" fmla="*/ 725 h 1804"/>
                  <a:gd name="T24" fmla="*/ 2952 w 3350"/>
                  <a:gd name="T25" fmla="*/ 770 h 1804"/>
                  <a:gd name="T26" fmla="*/ 3076 w 3350"/>
                  <a:gd name="T27" fmla="*/ 833 h 1804"/>
                  <a:gd name="T28" fmla="*/ 3177 w 3350"/>
                  <a:gd name="T29" fmla="*/ 919 h 1804"/>
                  <a:gd name="T30" fmla="*/ 3250 w 3350"/>
                  <a:gd name="T31" fmla="*/ 1035 h 1804"/>
                  <a:gd name="T32" fmla="*/ 3293 w 3350"/>
                  <a:gd name="T33" fmla="*/ 1177 h 1804"/>
                  <a:gd name="T34" fmla="*/ 3318 w 3350"/>
                  <a:gd name="T35" fmla="*/ 1295 h 1804"/>
                  <a:gd name="T36" fmla="*/ 3333 w 3350"/>
                  <a:gd name="T37" fmla="*/ 1405 h 1804"/>
                  <a:gd name="T38" fmla="*/ 3342 w 3350"/>
                  <a:gd name="T39" fmla="*/ 1531 h 1804"/>
                  <a:gd name="T40" fmla="*/ 3346 w 3350"/>
                  <a:gd name="T41" fmla="*/ 1637 h 1804"/>
                  <a:gd name="T42" fmla="*/ 3298 w 3350"/>
                  <a:gd name="T43" fmla="*/ 1646 h 1804"/>
                  <a:gd name="T44" fmla="*/ 3198 w 3350"/>
                  <a:gd name="T45" fmla="*/ 1663 h 1804"/>
                  <a:gd name="T46" fmla="*/ 3054 w 3350"/>
                  <a:gd name="T47" fmla="*/ 1686 h 1804"/>
                  <a:gd name="T48" fmla="*/ 2873 w 3350"/>
                  <a:gd name="T49" fmla="*/ 1712 h 1804"/>
                  <a:gd name="T50" fmla="*/ 2661 w 3350"/>
                  <a:gd name="T51" fmla="*/ 1738 h 1804"/>
                  <a:gd name="T52" fmla="*/ 2427 w 3350"/>
                  <a:gd name="T53" fmla="*/ 1763 h 1804"/>
                  <a:gd name="T54" fmla="*/ 2177 w 3350"/>
                  <a:gd name="T55" fmla="*/ 1785 h 1804"/>
                  <a:gd name="T56" fmla="*/ 1917 w 3350"/>
                  <a:gd name="T57" fmla="*/ 1799 h 1804"/>
                  <a:gd name="T58" fmla="*/ 1656 w 3350"/>
                  <a:gd name="T59" fmla="*/ 1804 h 1804"/>
                  <a:gd name="T60" fmla="*/ 1386 w 3350"/>
                  <a:gd name="T61" fmla="*/ 1799 h 1804"/>
                  <a:gd name="T62" fmla="*/ 1121 w 3350"/>
                  <a:gd name="T63" fmla="*/ 1783 h 1804"/>
                  <a:gd name="T64" fmla="*/ 867 w 3350"/>
                  <a:gd name="T65" fmla="*/ 1761 h 1804"/>
                  <a:gd name="T66" fmla="*/ 633 w 3350"/>
                  <a:gd name="T67" fmla="*/ 1734 h 1804"/>
                  <a:gd name="T68" fmla="*/ 424 w 3350"/>
                  <a:gd name="T69" fmla="*/ 1706 h 1804"/>
                  <a:gd name="T70" fmla="*/ 249 w 3350"/>
                  <a:gd name="T71" fmla="*/ 1680 h 1804"/>
                  <a:gd name="T72" fmla="*/ 116 w 3350"/>
                  <a:gd name="T73" fmla="*/ 1658 h 1804"/>
                  <a:gd name="T74" fmla="*/ 30 w 3350"/>
                  <a:gd name="T75" fmla="*/ 1643 h 1804"/>
                  <a:gd name="T76" fmla="*/ 0 w 3350"/>
                  <a:gd name="T77" fmla="*/ 1636 h 1804"/>
                  <a:gd name="T78" fmla="*/ 11 w 3350"/>
                  <a:gd name="T79" fmla="*/ 1486 h 1804"/>
                  <a:gd name="T80" fmla="*/ 20 w 3350"/>
                  <a:gd name="T81" fmla="*/ 1368 h 1804"/>
                  <a:gd name="T82" fmla="*/ 38 w 3350"/>
                  <a:gd name="T83" fmla="*/ 1258 h 1804"/>
                  <a:gd name="T84" fmla="*/ 69 w 3350"/>
                  <a:gd name="T85" fmla="*/ 1132 h 1804"/>
                  <a:gd name="T86" fmla="*/ 120 w 3350"/>
                  <a:gd name="T87" fmla="*/ 993 h 1804"/>
                  <a:gd name="T88" fmla="*/ 203 w 3350"/>
                  <a:gd name="T89" fmla="*/ 888 h 1804"/>
                  <a:gd name="T90" fmla="*/ 313 w 3350"/>
                  <a:gd name="T91" fmla="*/ 810 h 1804"/>
                  <a:gd name="T92" fmla="*/ 440 w 3350"/>
                  <a:gd name="T93" fmla="*/ 754 h 1804"/>
                  <a:gd name="T94" fmla="*/ 580 w 3350"/>
                  <a:gd name="T95" fmla="*/ 713 h 1804"/>
                  <a:gd name="T96" fmla="*/ 723 w 3350"/>
                  <a:gd name="T97" fmla="*/ 682 h 1804"/>
                  <a:gd name="T98" fmla="*/ 861 w 3350"/>
                  <a:gd name="T99" fmla="*/ 655 h 1804"/>
                  <a:gd name="T100" fmla="*/ 985 w 3350"/>
                  <a:gd name="T101" fmla="*/ 627 h 1804"/>
                  <a:gd name="T102" fmla="*/ 1090 w 3350"/>
                  <a:gd name="T103" fmla="*/ 591 h 1804"/>
                  <a:gd name="T104" fmla="*/ 1187 w 3350"/>
                  <a:gd name="T105" fmla="*/ 525 h 1804"/>
                  <a:gd name="T106" fmla="*/ 1253 w 3350"/>
                  <a:gd name="T107" fmla="*/ 433 h 1804"/>
                  <a:gd name="T108" fmla="*/ 1294 w 3350"/>
                  <a:gd name="T109" fmla="*/ 330 h 1804"/>
                  <a:gd name="T110" fmla="*/ 1317 w 3350"/>
                  <a:gd name="T111" fmla="*/ 224 h 1804"/>
                  <a:gd name="T112" fmla="*/ 1330 w 3350"/>
                  <a:gd name="T113" fmla="*/ 127 h 1804"/>
                  <a:gd name="T114" fmla="*/ 1339 w 3350"/>
                  <a:gd name="T115" fmla="*/ 48 h 1804"/>
                  <a:gd name="T116" fmla="*/ 1349 w 3350"/>
                  <a:gd name="T117" fmla="*/ 0 h 1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50" h="1804">
                    <a:moveTo>
                      <a:pt x="1349" y="0"/>
                    </a:moveTo>
                    <a:lnTo>
                      <a:pt x="1999" y="0"/>
                    </a:lnTo>
                    <a:lnTo>
                      <a:pt x="2004" y="12"/>
                    </a:lnTo>
                    <a:lnTo>
                      <a:pt x="2008" y="28"/>
                    </a:lnTo>
                    <a:lnTo>
                      <a:pt x="2011" y="48"/>
                    </a:lnTo>
                    <a:lnTo>
                      <a:pt x="2013" y="71"/>
                    </a:lnTo>
                    <a:lnTo>
                      <a:pt x="2017" y="98"/>
                    </a:lnTo>
                    <a:lnTo>
                      <a:pt x="2020" y="127"/>
                    </a:lnTo>
                    <a:lnTo>
                      <a:pt x="2023" y="157"/>
                    </a:lnTo>
                    <a:lnTo>
                      <a:pt x="2027" y="190"/>
                    </a:lnTo>
                    <a:lnTo>
                      <a:pt x="2032" y="224"/>
                    </a:lnTo>
                    <a:lnTo>
                      <a:pt x="2038" y="259"/>
                    </a:lnTo>
                    <a:lnTo>
                      <a:pt x="2046" y="295"/>
                    </a:lnTo>
                    <a:lnTo>
                      <a:pt x="2055" y="330"/>
                    </a:lnTo>
                    <a:lnTo>
                      <a:pt x="2067" y="365"/>
                    </a:lnTo>
                    <a:lnTo>
                      <a:pt x="2081" y="400"/>
                    </a:lnTo>
                    <a:lnTo>
                      <a:pt x="2096" y="433"/>
                    </a:lnTo>
                    <a:lnTo>
                      <a:pt x="2115" y="465"/>
                    </a:lnTo>
                    <a:lnTo>
                      <a:pt x="2137" y="496"/>
                    </a:lnTo>
                    <a:lnTo>
                      <a:pt x="2162" y="525"/>
                    </a:lnTo>
                    <a:lnTo>
                      <a:pt x="2191" y="549"/>
                    </a:lnTo>
                    <a:lnTo>
                      <a:pt x="2223" y="572"/>
                    </a:lnTo>
                    <a:lnTo>
                      <a:pt x="2258" y="591"/>
                    </a:lnTo>
                    <a:lnTo>
                      <a:pt x="2291" y="604"/>
                    </a:lnTo>
                    <a:lnTo>
                      <a:pt x="2326" y="616"/>
                    </a:lnTo>
                    <a:lnTo>
                      <a:pt x="2364" y="627"/>
                    </a:lnTo>
                    <a:lnTo>
                      <a:pt x="2403" y="636"/>
                    </a:lnTo>
                    <a:lnTo>
                      <a:pt x="2445" y="646"/>
                    </a:lnTo>
                    <a:lnTo>
                      <a:pt x="2489" y="655"/>
                    </a:lnTo>
                    <a:lnTo>
                      <a:pt x="2533" y="663"/>
                    </a:lnTo>
                    <a:lnTo>
                      <a:pt x="2580" y="673"/>
                    </a:lnTo>
                    <a:lnTo>
                      <a:pt x="2627" y="682"/>
                    </a:lnTo>
                    <a:lnTo>
                      <a:pt x="2674" y="691"/>
                    </a:lnTo>
                    <a:lnTo>
                      <a:pt x="2721" y="701"/>
                    </a:lnTo>
                    <a:lnTo>
                      <a:pt x="2769" y="713"/>
                    </a:lnTo>
                    <a:lnTo>
                      <a:pt x="2816" y="725"/>
                    </a:lnTo>
                    <a:lnTo>
                      <a:pt x="2862" y="739"/>
                    </a:lnTo>
                    <a:lnTo>
                      <a:pt x="2908" y="754"/>
                    </a:lnTo>
                    <a:lnTo>
                      <a:pt x="2952" y="770"/>
                    </a:lnTo>
                    <a:lnTo>
                      <a:pt x="2995" y="789"/>
                    </a:lnTo>
                    <a:lnTo>
                      <a:pt x="3036" y="810"/>
                    </a:lnTo>
                    <a:lnTo>
                      <a:pt x="3076" y="833"/>
                    </a:lnTo>
                    <a:lnTo>
                      <a:pt x="3112" y="859"/>
                    </a:lnTo>
                    <a:lnTo>
                      <a:pt x="3146" y="888"/>
                    </a:lnTo>
                    <a:lnTo>
                      <a:pt x="3177" y="919"/>
                    </a:lnTo>
                    <a:lnTo>
                      <a:pt x="3205" y="955"/>
                    </a:lnTo>
                    <a:lnTo>
                      <a:pt x="3230" y="993"/>
                    </a:lnTo>
                    <a:lnTo>
                      <a:pt x="3250" y="1035"/>
                    </a:lnTo>
                    <a:lnTo>
                      <a:pt x="3266" y="1082"/>
                    </a:lnTo>
                    <a:lnTo>
                      <a:pt x="3280" y="1132"/>
                    </a:lnTo>
                    <a:lnTo>
                      <a:pt x="3293" y="1177"/>
                    </a:lnTo>
                    <a:lnTo>
                      <a:pt x="3303" y="1219"/>
                    </a:lnTo>
                    <a:lnTo>
                      <a:pt x="3311" y="1258"/>
                    </a:lnTo>
                    <a:lnTo>
                      <a:pt x="3318" y="1295"/>
                    </a:lnTo>
                    <a:lnTo>
                      <a:pt x="3324" y="1332"/>
                    </a:lnTo>
                    <a:lnTo>
                      <a:pt x="3328" y="1368"/>
                    </a:lnTo>
                    <a:lnTo>
                      <a:pt x="3333" y="1405"/>
                    </a:lnTo>
                    <a:lnTo>
                      <a:pt x="3336" y="1444"/>
                    </a:lnTo>
                    <a:lnTo>
                      <a:pt x="3339" y="1486"/>
                    </a:lnTo>
                    <a:lnTo>
                      <a:pt x="3342" y="1531"/>
                    </a:lnTo>
                    <a:lnTo>
                      <a:pt x="3346" y="1580"/>
                    </a:lnTo>
                    <a:lnTo>
                      <a:pt x="3350" y="1636"/>
                    </a:lnTo>
                    <a:lnTo>
                      <a:pt x="3346" y="1637"/>
                    </a:lnTo>
                    <a:lnTo>
                      <a:pt x="3336" y="1638"/>
                    </a:lnTo>
                    <a:lnTo>
                      <a:pt x="3320" y="1642"/>
                    </a:lnTo>
                    <a:lnTo>
                      <a:pt x="3298" y="1646"/>
                    </a:lnTo>
                    <a:lnTo>
                      <a:pt x="3270" y="1650"/>
                    </a:lnTo>
                    <a:lnTo>
                      <a:pt x="3237" y="1657"/>
                    </a:lnTo>
                    <a:lnTo>
                      <a:pt x="3198" y="1663"/>
                    </a:lnTo>
                    <a:lnTo>
                      <a:pt x="3155" y="1670"/>
                    </a:lnTo>
                    <a:lnTo>
                      <a:pt x="3107" y="1677"/>
                    </a:lnTo>
                    <a:lnTo>
                      <a:pt x="3054" y="1686"/>
                    </a:lnTo>
                    <a:lnTo>
                      <a:pt x="2997" y="1693"/>
                    </a:lnTo>
                    <a:lnTo>
                      <a:pt x="2937" y="1703"/>
                    </a:lnTo>
                    <a:lnTo>
                      <a:pt x="2873" y="1712"/>
                    </a:lnTo>
                    <a:lnTo>
                      <a:pt x="2805" y="1720"/>
                    </a:lnTo>
                    <a:lnTo>
                      <a:pt x="2735" y="1730"/>
                    </a:lnTo>
                    <a:lnTo>
                      <a:pt x="2661" y="1738"/>
                    </a:lnTo>
                    <a:lnTo>
                      <a:pt x="2585" y="1747"/>
                    </a:lnTo>
                    <a:lnTo>
                      <a:pt x="2508" y="1756"/>
                    </a:lnTo>
                    <a:lnTo>
                      <a:pt x="2427" y="1763"/>
                    </a:lnTo>
                    <a:lnTo>
                      <a:pt x="2344" y="1771"/>
                    </a:lnTo>
                    <a:lnTo>
                      <a:pt x="2262" y="1778"/>
                    </a:lnTo>
                    <a:lnTo>
                      <a:pt x="2177" y="1785"/>
                    </a:lnTo>
                    <a:lnTo>
                      <a:pt x="2091" y="1790"/>
                    </a:lnTo>
                    <a:lnTo>
                      <a:pt x="2004" y="1795"/>
                    </a:lnTo>
                    <a:lnTo>
                      <a:pt x="1917" y="1799"/>
                    </a:lnTo>
                    <a:lnTo>
                      <a:pt x="1830" y="1802"/>
                    </a:lnTo>
                    <a:lnTo>
                      <a:pt x="1743" y="1804"/>
                    </a:lnTo>
                    <a:lnTo>
                      <a:pt x="1656" y="1804"/>
                    </a:lnTo>
                    <a:lnTo>
                      <a:pt x="1565" y="1804"/>
                    </a:lnTo>
                    <a:lnTo>
                      <a:pt x="1475" y="1802"/>
                    </a:lnTo>
                    <a:lnTo>
                      <a:pt x="1386" y="1799"/>
                    </a:lnTo>
                    <a:lnTo>
                      <a:pt x="1297" y="1794"/>
                    </a:lnTo>
                    <a:lnTo>
                      <a:pt x="1209" y="1789"/>
                    </a:lnTo>
                    <a:lnTo>
                      <a:pt x="1121" y="1783"/>
                    </a:lnTo>
                    <a:lnTo>
                      <a:pt x="1035" y="1776"/>
                    </a:lnTo>
                    <a:lnTo>
                      <a:pt x="950" y="1769"/>
                    </a:lnTo>
                    <a:lnTo>
                      <a:pt x="867" y="1761"/>
                    </a:lnTo>
                    <a:lnTo>
                      <a:pt x="786" y="1752"/>
                    </a:lnTo>
                    <a:lnTo>
                      <a:pt x="708" y="1744"/>
                    </a:lnTo>
                    <a:lnTo>
                      <a:pt x="633" y="1734"/>
                    </a:lnTo>
                    <a:lnTo>
                      <a:pt x="560" y="1724"/>
                    </a:lnTo>
                    <a:lnTo>
                      <a:pt x="490" y="1716"/>
                    </a:lnTo>
                    <a:lnTo>
                      <a:pt x="424" y="1706"/>
                    </a:lnTo>
                    <a:lnTo>
                      <a:pt x="362" y="1698"/>
                    </a:lnTo>
                    <a:lnTo>
                      <a:pt x="304" y="1689"/>
                    </a:lnTo>
                    <a:lnTo>
                      <a:pt x="249" y="1680"/>
                    </a:lnTo>
                    <a:lnTo>
                      <a:pt x="200" y="1672"/>
                    </a:lnTo>
                    <a:lnTo>
                      <a:pt x="156" y="1664"/>
                    </a:lnTo>
                    <a:lnTo>
                      <a:pt x="116" y="1658"/>
                    </a:lnTo>
                    <a:lnTo>
                      <a:pt x="82" y="1651"/>
                    </a:lnTo>
                    <a:lnTo>
                      <a:pt x="53" y="1646"/>
                    </a:lnTo>
                    <a:lnTo>
                      <a:pt x="30" y="1643"/>
                    </a:lnTo>
                    <a:lnTo>
                      <a:pt x="14" y="1640"/>
                    </a:lnTo>
                    <a:lnTo>
                      <a:pt x="3" y="1637"/>
                    </a:lnTo>
                    <a:lnTo>
                      <a:pt x="0" y="1636"/>
                    </a:lnTo>
                    <a:lnTo>
                      <a:pt x="4" y="1580"/>
                    </a:lnTo>
                    <a:lnTo>
                      <a:pt x="8" y="1531"/>
                    </a:lnTo>
                    <a:lnTo>
                      <a:pt x="11" y="1486"/>
                    </a:lnTo>
                    <a:lnTo>
                      <a:pt x="14" y="1444"/>
                    </a:lnTo>
                    <a:lnTo>
                      <a:pt x="17" y="1405"/>
                    </a:lnTo>
                    <a:lnTo>
                      <a:pt x="20" y="1368"/>
                    </a:lnTo>
                    <a:lnTo>
                      <a:pt x="26" y="1332"/>
                    </a:lnTo>
                    <a:lnTo>
                      <a:pt x="31" y="1295"/>
                    </a:lnTo>
                    <a:lnTo>
                      <a:pt x="38" y="1258"/>
                    </a:lnTo>
                    <a:lnTo>
                      <a:pt x="46" y="1219"/>
                    </a:lnTo>
                    <a:lnTo>
                      <a:pt x="57" y="1177"/>
                    </a:lnTo>
                    <a:lnTo>
                      <a:pt x="69" y="1132"/>
                    </a:lnTo>
                    <a:lnTo>
                      <a:pt x="83" y="1082"/>
                    </a:lnTo>
                    <a:lnTo>
                      <a:pt x="100" y="1035"/>
                    </a:lnTo>
                    <a:lnTo>
                      <a:pt x="120" y="993"/>
                    </a:lnTo>
                    <a:lnTo>
                      <a:pt x="144" y="955"/>
                    </a:lnTo>
                    <a:lnTo>
                      <a:pt x="172" y="919"/>
                    </a:lnTo>
                    <a:lnTo>
                      <a:pt x="203" y="888"/>
                    </a:lnTo>
                    <a:lnTo>
                      <a:pt x="237" y="859"/>
                    </a:lnTo>
                    <a:lnTo>
                      <a:pt x="274" y="833"/>
                    </a:lnTo>
                    <a:lnTo>
                      <a:pt x="313" y="810"/>
                    </a:lnTo>
                    <a:lnTo>
                      <a:pt x="353" y="789"/>
                    </a:lnTo>
                    <a:lnTo>
                      <a:pt x="396" y="770"/>
                    </a:lnTo>
                    <a:lnTo>
                      <a:pt x="440" y="754"/>
                    </a:lnTo>
                    <a:lnTo>
                      <a:pt x="487" y="739"/>
                    </a:lnTo>
                    <a:lnTo>
                      <a:pt x="533" y="725"/>
                    </a:lnTo>
                    <a:lnTo>
                      <a:pt x="580" y="713"/>
                    </a:lnTo>
                    <a:lnTo>
                      <a:pt x="627" y="701"/>
                    </a:lnTo>
                    <a:lnTo>
                      <a:pt x="676" y="691"/>
                    </a:lnTo>
                    <a:lnTo>
                      <a:pt x="723" y="682"/>
                    </a:lnTo>
                    <a:lnTo>
                      <a:pt x="769" y="673"/>
                    </a:lnTo>
                    <a:lnTo>
                      <a:pt x="815" y="663"/>
                    </a:lnTo>
                    <a:lnTo>
                      <a:pt x="861" y="655"/>
                    </a:lnTo>
                    <a:lnTo>
                      <a:pt x="904" y="646"/>
                    </a:lnTo>
                    <a:lnTo>
                      <a:pt x="945" y="636"/>
                    </a:lnTo>
                    <a:lnTo>
                      <a:pt x="985" y="627"/>
                    </a:lnTo>
                    <a:lnTo>
                      <a:pt x="1023" y="616"/>
                    </a:lnTo>
                    <a:lnTo>
                      <a:pt x="1058" y="604"/>
                    </a:lnTo>
                    <a:lnTo>
                      <a:pt x="1090" y="591"/>
                    </a:lnTo>
                    <a:lnTo>
                      <a:pt x="1127" y="572"/>
                    </a:lnTo>
                    <a:lnTo>
                      <a:pt x="1159" y="549"/>
                    </a:lnTo>
                    <a:lnTo>
                      <a:pt x="1187" y="525"/>
                    </a:lnTo>
                    <a:lnTo>
                      <a:pt x="1212" y="496"/>
                    </a:lnTo>
                    <a:lnTo>
                      <a:pt x="1233" y="465"/>
                    </a:lnTo>
                    <a:lnTo>
                      <a:pt x="1253" y="433"/>
                    </a:lnTo>
                    <a:lnTo>
                      <a:pt x="1269" y="400"/>
                    </a:lnTo>
                    <a:lnTo>
                      <a:pt x="1283" y="365"/>
                    </a:lnTo>
                    <a:lnTo>
                      <a:pt x="1294" y="330"/>
                    </a:lnTo>
                    <a:lnTo>
                      <a:pt x="1303" y="295"/>
                    </a:lnTo>
                    <a:lnTo>
                      <a:pt x="1311" y="259"/>
                    </a:lnTo>
                    <a:lnTo>
                      <a:pt x="1317" y="224"/>
                    </a:lnTo>
                    <a:lnTo>
                      <a:pt x="1323" y="190"/>
                    </a:lnTo>
                    <a:lnTo>
                      <a:pt x="1327" y="157"/>
                    </a:lnTo>
                    <a:lnTo>
                      <a:pt x="1330" y="127"/>
                    </a:lnTo>
                    <a:lnTo>
                      <a:pt x="1333" y="98"/>
                    </a:lnTo>
                    <a:lnTo>
                      <a:pt x="1335" y="71"/>
                    </a:lnTo>
                    <a:lnTo>
                      <a:pt x="1339" y="48"/>
                    </a:lnTo>
                    <a:lnTo>
                      <a:pt x="1342" y="28"/>
                    </a:lnTo>
                    <a:lnTo>
                      <a:pt x="1345" y="12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7" name="Freeform 30"/>
              <p:cNvSpPr>
                <a:spLocks/>
              </p:cNvSpPr>
              <p:nvPr/>
            </p:nvSpPr>
            <p:spPr bwMode="auto">
              <a:xfrm>
                <a:off x="3303" y="2151"/>
                <a:ext cx="423" cy="424"/>
              </a:xfrm>
              <a:custGeom>
                <a:avLst/>
                <a:gdLst>
                  <a:gd name="T0" fmla="*/ 348 w 1693"/>
                  <a:gd name="T1" fmla="*/ 12 h 1693"/>
                  <a:gd name="T2" fmla="*/ 357 w 1693"/>
                  <a:gd name="T3" fmla="*/ 71 h 1693"/>
                  <a:gd name="T4" fmla="*/ 367 w 1693"/>
                  <a:gd name="T5" fmla="*/ 157 h 1693"/>
                  <a:gd name="T6" fmla="*/ 382 w 1693"/>
                  <a:gd name="T7" fmla="*/ 259 h 1693"/>
                  <a:gd name="T8" fmla="*/ 411 w 1693"/>
                  <a:gd name="T9" fmla="*/ 365 h 1693"/>
                  <a:gd name="T10" fmla="*/ 459 w 1693"/>
                  <a:gd name="T11" fmla="*/ 465 h 1693"/>
                  <a:gd name="T12" fmla="*/ 535 w 1693"/>
                  <a:gd name="T13" fmla="*/ 549 h 1693"/>
                  <a:gd name="T14" fmla="*/ 635 w 1693"/>
                  <a:gd name="T15" fmla="*/ 604 h 1693"/>
                  <a:gd name="T16" fmla="*/ 747 w 1693"/>
                  <a:gd name="T17" fmla="*/ 636 h 1693"/>
                  <a:gd name="T18" fmla="*/ 877 w 1693"/>
                  <a:gd name="T19" fmla="*/ 663 h 1693"/>
                  <a:gd name="T20" fmla="*/ 1018 w 1693"/>
                  <a:gd name="T21" fmla="*/ 691 h 1693"/>
                  <a:gd name="T22" fmla="*/ 1160 w 1693"/>
                  <a:gd name="T23" fmla="*/ 725 h 1693"/>
                  <a:gd name="T24" fmla="*/ 1296 w 1693"/>
                  <a:gd name="T25" fmla="*/ 770 h 1693"/>
                  <a:gd name="T26" fmla="*/ 1420 w 1693"/>
                  <a:gd name="T27" fmla="*/ 833 h 1693"/>
                  <a:gd name="T28" fmla="*/ 1521 w 1693"/>
                  <a:gd name="T29" fmla="*/ 919 h 1693"/>
                  <a:gd name="T30" fmla="*/ 1594 w 1693"/>
                  <a:gd name="T31" fmla="*/ 1035 h 1693"/>
                  <a:gd name="T32" fmla="*/ 1637 w 1693"/>
                  <a:gd name="T33" fmla="*/ 1177 h 1693"/>
                  <a:gd name="T34" fmla="*/ 1662 w 1693"/>
                  <a:gd name="T35" fmla="*/ 1295 h 1693"/>
                  <a:gd name="T36" fmla="*/ 1677 w 1693"/>
                  <a:gd name="T37" fmla="*/ 1405 h 1693"/>
                  <a:gd name="T38" fmla="*/ 1686 w 1693"/>
                  <a:gd name="T39" fmla="*/ 1531 h 1693"/>
                  <a:gd name="T40" fmla="*/ 1690 w 1693"/>
                  <a:gd name="T41" fmla="*/ 1637 h 1693"/>
                  <a:gd name="T42" fmla="*/ 1642 w 1693"/>
                  <a:gd name="T43" fmla="*/ 1646 h 1693"/>
                  <a:gd name="T44" fmla="*/ 1545 w 1693"/>
                  <a:gd name="T45" fmla="*/ 1662 h 1693"/>
                  <a:gd name="T46" fmla="*/ 1403 w 1693"/>
                  <a:gd name="T47" fmla="*/ 1685 h 1693"/>
                  <a:gd name="T48" fmla="*/ 1339 w 1693"/>
                  <a:gd name="T49" fmla="*/ 1599 h 1693"/>
                  <a:gd name="T50" fmla="*/ 1331 w 1693"/>
                  <a:gd name="T51" fmla="*/ 1483 h 1693"/>
                  <a:gd name="T52" fmla="*/ 1316 w 1693"/>
                  <a:gd name="T53" fmla="*/ 1378 h 1693"/>
                  <a:gd name="T54" fmla="*/ 1291 w 1693"/>
                  <a:gd name="T55" fmla="*/ 1265 h 1693"/>
                  <a:gd name="T56" fmla="*/ 1249 w 1693"/>
                  <a:gd name="T57" fmla="*/ 1127 h 1693"/>
                  <a:gd name="T58" fmla="*/ 1177 w 1693"/>
                  <a:gd name="T59" fmla="*/ 1012 h 1693"/>
                  <a:gd name="T60" fmla="*/ 1075 w 1693"/>
                  <a:gd name="T61" fmla="*/ 925 h 1693"/>
                  <a:gd name="T62" fmla="*/ 953 w 1693"/>
                  <a:gd name="T63" fmla="*/ 862 h 1693"/>
                  <a:gd name="T64" fmla="*/ 816 w 1693"/>
                  <a:gd name="T65" fmla="*/ 817 h 1693"/>
                  <a:gd name="T66" fmla="*/ 673 w 1693"/>
                  <a:gd name="T67" fmla="*/ 783 h 1693"/>
                  <a:gd name="T68" fmla="*/ 534 w 1693"/>
                  <a:gd name="T69" fmla="*/ 756 h 1693"/>
                  <a:gd name="T70" fmla="*/ 402 w 1693"/>
                  <a:gd name="T71" fmla="*/ 729 h 1693"/>
                  <a:gd name="T72" fmla="*/ 291 w 1693"/>
                  <a:gd name="T73" fmla="*/ 696 h 1693"/>
                  <a:gd name="T74" fmla="*/ 194 w 1693"/>
                  <a:gd name="T75" fmla="*/ 642 h 1693"/>
                  <a:gd name="T76" fmla="*/ 120 w 1693"/>
                  <a:gd name="T77" fmla="*/ 553 h 1693"/>
                  <a:gd name="T78" fmla="*/ 67 w 1693"/>
                  <a:gd name="T79" fmla="*/ 440 h 1693"/>
                  <a:gd name="T80" fmla="*/ 33 w 1693"/>
                  <a:gd name="T81" fmla="*/ 317 h 1693"/>
                  <a:gd name="T82" fmla="*/ 12 w 1693"/>
                  <a:gd name="T83" fmla="*/ 198 h 1693"/>
                  <a:gd name="T84" fmla="*/ 3 w 1693"/>
                  <a:gd name="T85" fmla="*/ 97 h 1693"/>
                  <a:gd name="T86" fmla="*/ 0 w 1693"/>
                  <a:gd name="T87" fmla="*/ 26 h 1693"/>
                  <a:gd name="T88" fmla="*/ 0 w 1693"/>
                  <a:gd name="T89" fmla="*/ 0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3" h="1693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1" y="98"/>
                    </a:lnTo>
                    <a:lnTo>
                      <a:pt x="364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6" y="224"/>
                    </a:lnTo>
                    <a:lnTo>
                      <a:pt x="382" y="259"/>
                    </a:lnTo>
                    <a:lnTo>
                      <a:pt x="390" y="295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400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1" y="496"/>
                    </a:lnTo>
                    <a:lnTo>
                      <a:pt x="506" y="525"/>
                    </a:lnTo>
                    <a:lnTo>
                      <a:pt x="535" y="549"/>
                    </a:lnTo>
                    <a:lnTo>
                      <a:pt x="567" y="572"/>
                    </a:lnTo>
                    <a:lnTo>
                      <a:pt x="602" y="591"/>
                    </a:lnTo>
                    <a:lnTo>
                      <a:pt x="635" y="604"/>
                    </a:lnTo>
                    <a:lnTo>
                      <a:pt x="670" y="616"/>
                    </a:lnTo>
                    <a:lnTo>
                      <a:pt x="708" y="627"/>
                    </a:lnTo>
                    <a:lnTo>
                      <a:pt x="747" y="636"/>
                    </a:lnTo>
                    <a:lnTo>
                      <a:pt x="789" y="646"/>
                    </a:lnTo>
                    <a:lnTo>
                      <a:pt x="833" y="655"/>
                    </a:lnTo>
                    <a:lnTo>
                      <a:pt x="877" y="663"/>
                    </a:lnTo>
                    <a:lnTo>
                      <a:pt x="924" y="673"/>
                    </a:lnTo>
                    <a:lnTo>
                      <a:pt x="971" y="682"/>
                    </a:lnTo>
                    <a:lnTo>
                      <a:pt x="1018" y="691"/>
                    </a:lnTo>
                    <a:lnTo>
                      <a:pt x="1065" y="701"/>
                    </a:lnTo>
                    <a:lnTo>
                      <a:pt x="1113" y="713"/>
                    </a:lnTo>
                    <a:lnTo>
                      <a:pt x="1160" y="725"/>
                    </a:lnTo>
                    <a:lnTo>
                      <a:pt x="1206" y="739"/>
                    </a:lnTo>
                    <a:lnTo>
                      <a:pt x="1252" y="754"/>
                    </a:lnTo>
                    <a:lnTo>
                      <a:pt x="1296" y="770"/>
                    </a:lnTo>
                    <a:lnTo>
                      <a:pt x="1339" y="789"/>
                    </a:lnTo>
                    <a:lnTo>
                      <a:pt x="1380" y="810"/>
                    </a:lnTo>
                    <a:lnTo>
                      <a:pt x="1420" y="833"/>
                    </a:lnTo>
                    <a:lnTo>
                      <a:pt x="1456" y="859"/>
                    </a:lnTo>
                    <a:lnTo>
                      <a:pt x="1490" y="888"/>
                    </a:lnTo>
                    <a:lnTo>
                      <a:pt x="1521" y="919"/>
                    </a:lnTo>
                    <a:lnTo>
                      <a:pt x="1549" y="955"/>
                    </a:lnTo>
                    <a:lnTo>
                      <a:pt x="1574" y="993"/>
                    </a:lnTo>
                    <a:lnTo>
                      <a:pt x="1594" y="1035"/>
                    </a:lnTo>
                    <a:lnTo>
                      <a:pt x="1610" y="1082"/>
                    </a:lnTo>
                    <a:lnTo>
                      <a:pt x="1624" y="1132"/>
                    </a:lnTo>
                    <a:lnTo>
                      <a:pt x="1637" y="1177"/>
                    </a:lnTo>
                    <a:lnTo>
                      <a:pt x="1647" y="1219"/>
                    </a:lnTo>
                    <a:lnTo>
                      <a:pt x="1655" y="1258"/>
                    </a:lnTo>
                    <a:lnTo>
                      <a:pt x="1662" y="1295"/>
                    </a:lnTo>
                    <a:lnTo>
                      <a:pt x="1668" y="1332"/>
                    </a:lnTo>
                    <a:lnTo>
                      <a:pt x="1672" y="1368"/>
                    </a:lnTo>
                    <a:lnTo>
                      <a:pt x="1677" y="1405"/>
                    </a:lnTo>
                    <a:lnTo>
                      <a:pt x="1680" y="1444"/>
                    </a:lnTo>
                    <a:lnTo>
                      <a:pt x="1683" y="1486"/>
                    </a:lnTo>
                    <a:lnTo>
                      <a:pt x="1686" y="1531"/>
                    </a:lnTo>
                    <a:lnTo>
                      <a:pt x="1690" y="1580"/>
                    </a:lnTo>
                    <a:lnTo>
                      <a:pt x="1693" y="1636"/>
                    </a:lnTo>
                    <a:lnTo>
                      <a:pt x="1690" y="1637"/>
                    </a:lnTo>
                    <a:lnTo>
                      <a:pt x="1680" y="1638"/>
                    </a:lnTo>
                    <a:lnTo>
                      <a:pt x="1665" y="1642"/>
                    </a:lnTo>
                    <a:lnTo>
                      <a:pt x="1642" y="1646"/>
                    </a:lnTo>
                    <a:lnTo>
                      <a:pt x="1615" y="1650"/>
                    </a:lnTo>
                    <a:lnTo>
                      <a:pt x="1582" y="1656"/>
                    </a:lnTo>
                    <a:lnTo>
                      <a:pt x="1545" y="1662"/>
                    </a:lnTo>
                    <a:lnTo>
                      <a:pt x="1502" y="1670"/>
                    </a:lnTo>
                    <a:lnTo>
                      <a:pt x="1454" y="1677"/>
                    </a:lnTo>
                    <a:lnTo>
                      <a:pt x="1403" y="1685"/>
                    </a:lnTo>
                    <a:lnTo>
                      <a:pt x="1346" y="1693"/>
                    </a:lnTo>
                    <a:lnTo>
                      <a:pt x="1343" y="1644"/>
                    </a:lnTo>
                    <a:lnTo>
                      <a:pt x="1339" y="1599"/>
                    </a:lnTo>
                    <a:lnTo>
                      <a:pt x="1337" y="1557"/>
                    </a:lnTo>
                    <a:lnTo>
                      <a:pt x="1334" y="1518"/>
                    </a:lnTo>
                    <a:lnTo>
                      <a:pt x="1331" y="1483"/>
                    </a:lnTo>
                    <a:lnTo>
                      <a:pt x="1326" y="1447"/>
                    </a:lnTo>
                    <a:lnTo>
                      <a:pt x="1322" y="1413"/>
                    </a:lnTo>
                    <a:lnTo>
                      <a:pt x="1316" y="1378"/>
                    </a:lnTo>
                    <a:lnTo>
                      <a:pt x="1309" y="1343"/>
                    </a:lnTo>
                    <a:lnTo>
                      <a:pt x="1301" y="1305"/>
                    </a:lnTo>
                    <a:lnTo>
                      <a:pt x="1291" y="1265"/>
                    </a:lnTo>
                    <a:lnTo>
                      <a:pt x="1279" y="1221"/>
                    </a:lnTo>
                    <a:lnTo>
                      <a:pt x="1265" y="1173"/>
                    </a:lnTo>
                    <a:lnTo>
                      <a:pt x="1249" y="1127"/>
                    </a:lnTo>
                    <a:lnTo>
                      <a:pt x="1229" y="1085"/>
                    </a:lnTo>
                    <a:lnTo>
                      <a:pt x="1204" y="1046"/>
                    </a:lnTo>
                    <a:lnTo>
                      <a:pt x="1177" y="1012"/>
                    </a:lnTo>
                    <a:lnTo>
                      <a:pt x="1146" y="979"/>
                    </a:lnTo>
                    <a:lnTo>
                      <a:pt x="1112" y="950"/>
                    </a:lnTo>
                    <a:lnTo>
                      <a:pt x="1075" y="925"/>
                    </a:lnTo>
                    <a:lnTo>
                      <a:pt x="1036" y="902"/>
                    </a:lnTo>
                    <a:lnTo>
                      <a:pt x="994" y="880"/>
                    </a:lnTo>
                    <a:lnTo>
                      <a:pt x="953" y="862"/>
                    </a:lnTo>
                    <a:lnTo>
                      <a:pt x="907" y="845"/>
                    </a:lnTo>
                    <a:lnTo>
                      <a:pt x="862" y="830"/>
                    </a:lnTo>
                    <a:lnTo>
                      <a:pt x="816" y="817"/>
                    </a:lnTo>
                    <a:lnTo>
                      <a:pt x="769" y="804"/>
                    </a:lnTo>
                    <a:lnTo>
                      <a:pt x="720" y="793"/>
                    </a:lnTo>
                    <a:lnTo>
                      <a:pt x="673" y="783"/>
                    </a:lnTo>
                    <a:lnTo>
                      <a:pt x="626" y="774"/>
                    </a:lnTo>
                    <a:lnTo>
                      <a:pt x="580" y="764"/>
                    </a:lnTo>
                    <a:lnTo>
                      <a:pt x="534" y="756"/>
                    </a:lnTo>
                    <a:lnTo>
                      <a:pt x="488" y="747"/>
                    </a:lnTo>
                    <a:lnTo>
                      <a:pt x="444" y="737"/>
                    </a:lnTo>
                    <a:lnTo>
                      <a:pt x="402" y="729"/>
                    </a:lnTo>
                    <a:lnTo>
                      <a:pt x="363" y="718"/>
                    </a:lnTo>
                    <a:lnTo>
                      <a:pt x="325" y="707"/>
                    </a:lnTo>
                    <a:lnTo>
                      <a:pt x="291" y="696"/>
                    </a:lnTo>
                    <a:lnTo>
                      <a:pt x="259" y="683"/>
                    </a:lnTo>
                    <a:lnTo>
                      <a:pt x="225" y="664"/>
                    </a:lnTo>
                    <a:lnTo>
                      <a:pt x="194" y="642"/>
                    </a:lnTo>
                    <a:lnTo>
                      <a:pt x="167" y="616"/>
                    </a:lnTo>
                    <a:lnTo>
                      <a:pt x="142" y="585"/>
                    </a:lnTo>
                    <a:lnTo>
                      <a:pt x="120" y="553"/>
                    </a:lnTo>
                    <a:lnTo>
                      <a:pt x="101" y="516"/>
                    </a:lnTo>
                    <a:lnTo>
                      <a:pt x="83" y="478"/>
                    </a:lnTo>
                    <a:lnTo>
                      <a:pt x="67" y="440"/>
                    </a:lnTo>
                    <a:lnTo>
                      <a:pt x="54" y="399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8" name="Freeform 31"/>
              <p:cNvSpPr>
                <a:spLocks/>
              </p:cNvSpPr>
              <p:nvPr/>
            </p:nvSpPr>
            <p:spPr bwMode="auto">
              <a:xfrm>
                <a:off x="3035" y="2520"/>
                <a:ext cx="545" cy="83"/>
              </a:xfrm>
              <a:custGeom>
                <a:avLst/>
                <a:gdLst>
                  <a:gd name="T0" fmla="*/ 5 w 2182"/>
                  <a:gd name="T1" fmla="*/ 1 h 331"/>
                  <a:gd name="T2" fmla="*/ 32 w 2182"/>
                  <a:gd name="T3" fmla="*/ 5 h 331"/>
                  <a:gd name="T4" fmla="*/ 83 w 2182"/>
                  <a:gd name="T5" fmla="*/ 13 h 331"/>
                  <a:gd name="T6" fmla="*/ 156 w 2182"/>
                  <a:gd name="T7" fmla="*/ 22 h 331"/>
                  <a:gd name="T8" fmla="*/ 247 w 2182"/>
                  <a:gd name="T9" fmla="*/ 34 h 331"/>
                  <a:gd name="T10" fmla="*/ 354 w 2182"/>
                  <a:gd name="T11" fmla="*/ 47 h 331"/>
                  <a:gd name="T12" fmla="*/ 473 w 2182"/>
                  <a:gd name="T13" fmla="*/ 60 h 331"/>
                  <a:gd name="T14" fmla="*/ 600 w 2182"/>
                  <a:gd name="T15" fmla="*/ 72 h 331"/>
                  <a:gd name="T16" fmla="*/ 733 w 2182"/>
                  <a:gd name="T17" fmla="*/ 82 h 331"/>
                  <a:gd name="T18" fmla="*/ 868 w 2182"/>
                  <a:gd name="T19" fmla="*/ 89 h 331"/>
                  <a:gd name="T20" fmla="*/ 1004 w 2182"/>
                  <a:gd name="T21" fmla="*/ 93 h 331"/>
                  <a:gd name="T22" fmla="*/ 1135 w 2182"/>
                  <a:gd name="T23" fmla="*/ 93 h 331"/>
                  <a:gd name="T24" fmla="*/ 1266 w 2182"/>
                  <a:gd name="T25" fmla="*/ 90 h 331"/>
                  <a:gd name="T26" fmla="*/ 1399 w 2182"/>
                  <a:gd name="T27" fmla="*/ 83 h 331"/>
                  <a:gd name="T28" fmla="*/ 1531 w 2182"/>
                  <a:gd name="T29" fmla="*/ 73 h 331"/>
                  <a:gd name="T30" fmla="*/ 1659 w 2182"/>
                  <a:gd name="T31" fmla="*/ 62 h 331"/>
                  <a:gd name="T32" fmla="*/ 1780 w 2182"/>
                  <a:gd name="T33" fmla="*/ 50 h 331"/>
                  <a:gd name="T34" fmla="*/ 1890 w 2182"/>
                  <a:gd name="T35" fmla="*/ 38 h 331"/>
                  <a:gd name="T36" fmla="*/ 1987 w 2182"/>
                  <a:gd name="T37" fmla="*/ 27 h 331"/>
                  <a:gd name="T38" fmla="*/ 2069 w 2182"/>
                  <a:gd name="T39" fmla="*/ 16 h 331"/>
                  <a:gd name="T40" fmla="*/ 2130 w 2182"/>
                  <a:gd name="T41" fmla="*/ 7 h 331"/>
                  <a:gd name="T42" fmla="*/ 2168 w 2182"/>
                  <a:gd name="T43" fmla="*/ 2 h 331"/>
                  <a:gd name="T44" fmla="*/ 2182 w 2182"/>
                  <a:gd name="T45" fmla="*/ 0 h 331"/>
                  <a:gd name="T46" fmla="*/ 2060 w 2182"/>
                  <a:gd name="T47" fmla="*/ 268 h 331"/>
                  <a:gd name="T48" fmla="*/ 1795 w 2182"/>
                  <a:gd name="T49" fmla="*/ 294 h 331"/>
                  <a:gd name="T50" fmla="*/ 1511 w 2182"/>
                  <a:gd name="T51" fmla="*/ 317 h 331"/>
                  <a:gd name="T52" fmla="*/ 1219 w 2182"/>
                  <a:gd name="T53" fmla="*/ 330 h 331"/>
                  <a:gd name="T54" fmla="*/ 930 w 2182"/>
                  <a:gd name="T55" fmla="*/ 330 h 331"/>
                  <a:gd name="T56" fmla="*/ 647 w 2182"/>
                  <a:gd name="T57" fmla="*/ 317 h 331"/>
                  <a:gd name="T58" fmla="*/ 374 w 2182"/>
                  <a:gd name="T59" fmla="*/ 297 h 331"/>
                  <a:gd name="T60" fmla="*/ 119 w 2182"/>
                  <a:gd name="T61" fmla="*/ 270 h 331"/>
                  <a:gd name="T62" fmla="*/ 0 w 2182"/>
                  <a:gd name="T63" fmla="*/ 255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82" h="331">
                    <a:moveTo>
                      <a:pt x="0" y="0"/>
                    </a:moveTo>
                    <a:lnTo>
                      <a:pt x="5" y="1"/>
                    </a:lnTo>
                    <a:lnTo>
                      <a:pt x="14" y="2"/>
                    </a:lnTo>
                    <a:lnTo>
                      <a:pt x="32" y="5"/>
                    </a:lnTo>
                    <a:lnTo>
                      <a:pt x="54" y="8"/>
                    </a:lnTo>
                    <a:lnTo>
                      <a:pt x="83" y="13"/>
                    </a:lnTo>
                    <a:lnTo>
                      <a:pt x="117" y="17"/>
                    </a:lnTo>
                    <a:lnTo>
                      <a:pt x="156" y="22"/>
                    </a:lnTo>
                    <a:lnTo>
                      <a:pt x="200" y="28"/>
                    </a:lnTo>
                    <a:lnTo>
                      <a:pt x="247" y="34"/>
                    </a:lnTo>
                    <a:lnTo>
                      <a:pt x="299" y="41"/>
                    </a:lnTo>
                    <a:lnTo>
                      <a:pt x="354" y="47"/>
                    </a:lnTo>
                    <a:lnTo>
                      <a:pt x="412" y="54"/>
                    </a:lnTo>
                    <a:lnTo>
                      <a:pt x="473" y="60"/>
                    </a:lnTo>
                    <a:lnTo>
                      <a:pt x="535" y="65"/>
                    </a:lnTo>
                    <a:lnTo>
                      <a:pt x="600" y="72"/>
                    </a:lnTo>
                    <a:lnTo>
                      <a:pt x="666" y="77"/>
                    </a:lnTo>
                    <a:lnTo>
                      <a:pt x="733" y="82"/>
                    </a:lnTo>
                    <a:lnTo>
                      <a:pt x="801" y="86"/>
                    </a:lnTo>
                    <a:lnTo>
                      <a:pt x="868" y="89"/>
                    </a:lnTo>
                    <a:lnTo>
                      <a:pt x="937" y="92"/>
                    </a:lnTo>
                    <a:lnTo>
                      <a:pt x="1004" y="93"/>
                    </a:lnTo>
                    <a:lnTo>
                      <a:pt x="1070" y="94"/>
                    </a:lnTo>
                    <a:lnTo>
                      <a:pt x="1135" y="93"/>
                    </a:lnTo>
                    <a:lnTo>
                      <a:pt x="1200" y="92"/>
                    </a:lnTo>
                    <a:lnTo>
                      <a:pt x="1266" y="90"/>
                    </a:lnTo>
                    <a:lnTo>
                      <a:pt x="1333" y="87"/>
                    </a:lnTo>
                    <a:lnTo>
                      <a:pt x="1399" y="83"/>
                    </a:lnTo>
                    <a:lnTo>
                      <a:pt x="1466" y="78"/>
                    </a:lnTo>
                    <a:lnTo>
                      <a:pt x="1531" y="73"/>
                    </a:lnTo>
                    <a:lnTo>
                      <a:pt x="1596" y="68"/>
                    </a:lnTo>
                    <a:lnTo>
                      <a:pt x="1659" y="62"/>
                    </a:lnTo>
                    <a:lnTo>
                      <a:pt x="1720" y="56"/>
                    </a:lnTo>
                    <a:lnTo>
                      <a:pt x="1780" y="50"/>
                    </a:lnTo>
                    <a:lnTo>
                      <a:pt x="1836" y="44"/>
                    </a:lnTo>
                    <a:lnTo>
                      <a:pt x="1890" y="38"/>
                    </a:lnTo>
                    <a:lnTo>
                      <a:pt x="1941" y="32"/>
                    </a:lnTo>
                    <a:lnTo>
                      <a:pt x="1987" y="27"/>
                    </a:lnTo>
                    <a:lnTo>
                      <a:pt x="2030" y="21"/>
                    </a:lnTo>
                    <a:lnTo>
                      <a:pt x="2069" y="16"/>
                    </a:lnTo>
                    <a:lnTo>
                      <a:pt x="2102" y="12"/>
                    </a:lnTo>
                    <a:lnTo>
                      <a:pt x="2130" y="7"/>
                    </a:lnTo>
                    <a:lnTo>
                      <a:pt x="2152" y="4"/>
                    </a:lnTo>
                    <a:lnTo>
                      <a:pt x="2168" y="2"/>
                    </a:lnTo>
                    <a:lnTo>
                      <a:pt x="2179" y="1"/>
                    </a:lnTo>
                    <a:lnTo>
                      <a:pt x="2182" y="0"/>
                    </a:lnTo>
                    <a:lnTo>
                      <a:pt x="2182" y="253"/>
                    </a:lnTo>
                    <a:lnTo>
                      <a:pt x="2060" y="268"/>
                    </a:lnTo>
                    <a:lnTo>
                      <a:pt x="1930" y="282"/>
                    </a:lnTo>
                    <a:lnTo>
                      <a:pt x="1795" y="294"/>
                    </a:lnTo>
                    <a:lnTo>
                      <a:pt x="1654" y="307"/>
                    </a:lnTo>
                    <a:lnTo>
                      <a:pt x="1511" y="317"/>
                    </a:lnTo>
                    <a:lnTo>
                      <a:pt x="1365" y="325"/>
                    </a:lnTo>
                    <a:lnTo>
                      <a:pt x="1219" y="330"/>
                    </a:lnTo>
                    <a:lnTo>
                      <a:pt x="1073" y="331"/>
                    </a:lnTo>
                    <a:lnTo>
                      <a:pt x="930" y="330"/>
                    </a:lnTo>
                    <a:lnTo>
                      <a:pt x="788" y="325"/>
                    </a:lnTo>
                    <a:lnTo>
                      <a:pt x="647" y="317"/>
                    </a:lnTo>
                    <a:lnTo>
                      <a:pt x="509" y="307"/>
                    </a:lnTo>
                    <a:lnTo>
                      <a:pt x="374" y="297"/>
                    </a:lnTo>
                    <a:lnTo>
                      <a:pt x="243" y="284"/>
                    </a:lnTo>
                    <a:lnTo>
                      <a:pt x="119" y="270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9" name="Freeform 32"/>
              <p:cNvSpPr>
                <a:spLocks/>
              </p:cNvSpPr>
              <p:nvPr/>
            </p:nvSpPr>
            <p:spPr bwMode="auto">
              <a:xfrm>
                <a:off x="3158" y="2151"/>
                <a:ext cx="299" cy="211"/>
              </a:xfrm>
              <a:custGeom>
                <a:avLst/>
                <a:gdLst>
                  <a:gd name="T0" fmla="*/ 922 w 1195"/>
                  <a:gd name="T1" fmla="*/ 0 h 843"/>
                  <a:gd name="T2" fmla="*/ 931 w 1195"/>
                  <a:gd name="T3" fmla="*/ 28 h 843"/>
                  <a:gd name="T4" fmla="*/ 936 w 1195"/>
                  <a:gd name="T5" fmla="*/ 71 h 843"/>
                  <a:gd name="T6" fmla="*/ 943 w 1195"/>
                  <a:gd name="T7" fmla="*/ 127 h 843"/>
                  <a:gd name="T8" fmla="*/ 950 w 1195"/>
                  <a:gd name="T9" fmla="*/ 190 h 843"/>
                  <a:gd name="T10" fmla="*/ 961 w 1195"/>
                  <a:gd name="T11" fmla="*/ 259 h 843"/>
                  <a:gd name="T12" fmla="*/ 978 w 1195"/>
                  <a:gd name="T13" fmla="*/ 330 h 843"/>
                  <a:gd name="T14" fmla="*/ 1004 w 1195"/>
                  <a:gd name="T15" fmla="*/ 400 h 843"/>
                  <a:gd name="T16" fmla="*/ 1038 w 1195"/>
                  <a:gd name="T17" fmla="*/ 465 h 843"/>
                  <a:gd name="T18" fmla="*/ 1085 w 1195"/>
                  <a:gd name="T19" fmla="*/ 525 h 843"/>
                  <a:gd name="T20" fmla="*/ 1146 w 1195"/>
                  <a:gd name="T21" fmla="*/ 572 h 843"/>
                  <a:gd name="T22" fmla="*/ 1195 w 1195"/>
                  <a:gd name="T23" fmla="*/ 597 h 843"/>
                  <a:gd name="T24" fmla="*/ 1159 w 1195"/>
                  <a:gd name="T25" fmla="*/ 639 h 843"/>
                  <a:gd name="T26" fmla="*/ 1081 w 1195"/>
                  <a:gd name="T27" fmla="*/ 704 h 843"/>
                  <a:gd name="T28" fmla="*/ 988 w 1195"/>
                  <a:gd name="T29" fmla="*/ 759 h 843"/>
                  <a:gd name="T30" fmla="*/ 873 w 1195"/>
                  <a:gd name="T31" fmla="*/ 803 h 843"/>
                  <a:gd name="T32" fmla="*/ 739 w 1195"/>
                  <a:gd name="T33" fmla="*/ 832 h 843"/>
                  <a:gd name="T34" fmla="*/ 598 w 1195"/>
                  <a:gd name="T35" fmla="*/ 843 h 843"/>
                  <a:gd name="T36" fmla="*/ 456 w 1195"/>
                  <a:gd name="T37" fmla="*/ 832 h 843"/>
                  <a:gd name="T38" fmla="*/ 323 w 1195"/>
                  <a:gd name="T39" fmla="*/ 803 h 843"/>
                  <a:gd name="T40" fmla="*/ 208 w 1195"/>
                  <a:gd name="T41" fmla="*/ 759 h 843"/>
                  <a:gd name="T42" fmla="*/ 114 w 1195"/>
                  <a:gd name="T43" fmla="*/ 704 h 843"/>
                  <a:gd name="T44" fmla="*/ 36 w 1195"/>
                  <a:gd name="T45" fmla="*/ 639 h 843"/>
                  <a:gd name="T46" fmla="*/ 0 w 1195"/>
                  <a:gd name="T47" fmla="*/ 597 h 843"/>
                  <a:gd name="T48" fmla="*/ 50 w 1195"/>
                  <a:gd name="T49" fmla="*/ 572 h 843"/>
                  <a:gd name="T50" fmla="*/ 110 w 1195"/>
                  <a:gd name="T51" fmla="*/ 525 h 843"/>
                  <a:gd name="T52" fmla="*/ 156 w 1195"/>
                  <a:gd name="T53" fmla="*/ 465 h 843"/>
                  <a:gd name="T54" fmla="*/ 192 w 1195"/>
                  <a:gd name="T55" fmla="*/ 400 h 843"/>
                  <a:gd name="T56" fmla="*/ 217 w 1195"/>
                  <a:gd name="T57" fmla="*/ 330 h 843"/>
                  <a:gd name="T58" fmla="*/ 234 w 1195"/>
                  <a:gd name="T59" fmla="*/ 259 h 843"/>
                  <a:gd name="T60" fmla="*/ 246 w 1195"/>
                  <a:gd name="T61" fmla="*/ 190 h 843"/>
                  <a:gd name="T62" fmla="*/ 253 w 1195"/>
                  <a:gd name="T63" fmla="*/ 127 h 843"/>
                  <a:gd name="T64" fmla="*/ 258 w 1195"/>
                  <a:gd name="T65" fmla="*/ 71 h 843"/>
                  <a:gd name="T66" fmla="*/ 265 w 1195"/>
                  <a:gd name="T67" fmla="*/ 28 h 843"/>
                  <a:gd name="T68" fmla="*/ 272 w 1195"/>
                  <a:gd name="T6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95" h="843">
                    <a:moveTo>
                      <a:pt x="272" y="0"/>
                    </a:moveTo>
                    <a:lnTo>
                      <a:pt x="922" y="0"/>
                    </a:lnTo>
                    <a:lnTo>
                      <a:pt x="928" y="12"/>
                    </a:lnTo>
                    <a:lnTo>
                      <a:pt x="931" y="28"/>
                    </a:lnTo>
                    <a:lnTo>
                      <a:pt x="934" y="48"/>
                    </a:lnTo>
                    <a:lnTo>
                      <a:pt x="936" y="71"/>
                    </a:lnTo>
                    <a:lnTo>
                      <a:pt x="940" y="98"/>
                    </a:lnTo>
                    <a:lnTo>
                      <a:pt x="943" y="127"/>
                    </a:lnTo>
                    <a:lnTo>
                      <a:pt x="946" y="157"/>
                    </a:lnTo>
                    <a:lnTo>
                      <a:pt x="950" y="190"/>
                    </a:lnTo>
                    <a:lnTo>
                      <a:pt x="955" y="224"/>
                    </a:lnTo>
                    <a:lnTo>
                      <a:pt x="961" y="259"/>
                    </a:lnTo>
                    <a:lnTo>
                      <a:pt x="969" y="295"/>
                    </a:lnTo>
                    <a:lnTo>
                      <a:pt x="978" y="330"/>
                    </a:lnTo>
                    <a:lnTo>
                      <a:pt x="990" y="365"/>
                    </a:lnTo>
                    <a:lnTo>
                      <a:pt x="1004" y="400"/>
                    </a:lnTo>
                    <a:lnTo>
                      <a:pt x="1020" y="433"/>
                    </a:lnTo>
                    <a:lnTo>
                      <a:pt x="1038" y="465"/>
                    </a:lnTo>
                    <a:lnTo>
                      <a:pt x="1060" y="496"/>
                    </a:lnTo>
                    <a:lnTo>
                      <a:pt x="1085" y="525"/>
                    </a:lnTo>
                    <a:lnTo>
                      <a:pt x="1114" y="549"/>
                    </a:lnTo>
                    <a:lnTo>
                      <a:pt x="1146" y="572"/>
                    </a:lnTo>
                    <a:lnTo>
                      <a:pt x="1181" y="591"/>
                    </a:lnTo>
                    <a:lnTo>
                      <a:pt x="1195" y="597"/>
                    </a:lnTo>
                    <a:lnTo>
                      <a:pt x="1191" y="603"/>
                    </a:lnTo>
                    <a:lnTo>
                      <a:pt x="1159" y="639"/>
                    </a:lnTo>
                    <a:lnTo>
                      <a:pt x="1122" y="673"/>
                    </a:lnTo>
                    <a:lnTo>
                      <a:pt x="1081" y="704"/>
                    </a:lnTo>
                    <a:lnTo>
                      <a:pt x="1036" y="733"/>
                    </a:lnTo>
                    <a:lnTo>
                      <a:pt x="988" y="759"/>
                    </a:lnTo>
                    <a:lnTo>
                      <a:pt x="935" y="782"/>
                    </a:lnTo>
                    <a:lnTo>
                      <a:pt x="873" y="803"/>
                    </a:lnTo>
                    <a:lnTo>
                      <a:pt x="806" y="820"/>
                    </a:lnTo>
                    <a:lnTo>
                      <a:pt x="739" y="832"/>
                    </a:lnTo>
                    <a:lnTo>
                      <a:pt x="669" y="840"/>
                    </a:lnTo>
                    <a:lnTo>
                      <a:pt x="598" y="843"/>
                    </a:lnTo>
                    <a:lnTo>
                      <a:pt x="527" y="840"/>
                    </a:lnTo>
                    <a:lnTo>
                      <a:pt x="456" y="832"/>
                    </a:lnTo>
                    <a:lnTo>
                      <a:pt x="388" y="820"/>
                    </a:lnTo>
                    <a:lnTo>
                      <a:pt x="323" y="803"/>
                    </a:lnTo>
                    <a:lnTo>
                      <a:pt x="260" y="782"/>
                    </a:lnTo>
                    <a:lnTo>
                      <a:pt x="208" y="759"/>
                    </a:lnTo>
                    <a:lnTo>
                      <a:pt x="159" y="733"/>
                    </a:lnTo>
                    <a:lnTo>
                      <a:pt x="114" y="704"/>
                    </a:lnTo>
                    <a:lnTo>
                      <a:pt x="73" y="673"/>
                    </a:lnTo>
                    <a:lnTo>
                      <a:pt x="36" y="639"/>
                    </a:lnTo>
                    <a:lnTo>
                      <a:pt x="4" y="603"/>
                    </a:lnTo>
                    <a:lnTo>
                      <a:pt x="0" y="597"/>
                    </a:lnTo>
                    <a:lnTo>
                      <a:pt x="13" y="591"/>
                    </a:lnTo>
                    <a:lnTo>
                      <a:pt x="50" y="572"/>
                    </a:lnTo>
                    <a:lnTo>
                      <a:pt x="82" y="549"/>
                    </a:lnTo>
                    <a:lnTo>
                      <a:pt x="110" y="525"/>
                    </a:lnTo>
                    <a:lnTo>
                      <a:pt x="135" y="496"/>
                    </a:lnTo>
                    <a:lnTo>
                      <a:pt x="156" y="465"/>
                    </a:lnTo>
                    <a:lnTo>
                      <a:pt x="176" y="433"/>
                    </a:lnTo>
                    <a:lnTo>
                      <a:pt x="192" y="400"/>
                    </a:lnTo>
                    <a:lnTo>
                      <a:pt x="206" y="365"/>
                    </a:lnTo>
                    <a:lnTo>
                      <a:pt x="217" y="330"/>
                    </a:lnTo>
                    <a:lnTo>
                      <a:pt x="226" y="295"/>
                    </a:lnTo>
                    <a:lnTo>
                      <a:pt x="234" y="259"/>
                    </a:lnTo>
                    <a:lnTo>
                      <a:pt x="240" y="224"/>
                    </a:lnTo>
                    <a:lnTo>
                      <a:pt x="246" y="190"/>
                    </a:lnTo>
                    <a:lnTo>
                      <a:pt x="250" y="157"/>
                    </a:lnTo>
                    <a:lnTo>
                      <a:pt x="253" y="127"/>
                    </a:lnTo>
                    <a:lnTo>
                      <a:pt x="256" y="98"/>
                    </a:lnTo>
                    <a:lnTo>
                      <a:pt x="258" y="71"/>
                    </a:lnTo>
                    <a:lnTo>
                      <a:pt x="262" y="48"/>
                    </a:lnTo>
                    <a:lnTo>
                      <a:pt x="265" y="28"/>
                    </a:lnTo>
                    <a:lnTo>
                      <a:pt x="268" y="12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0" name="Freeform 33"/>
              <p:cNvSpPr>
                <a:spLocks/>
              </p:cNvSpPr>
              <p:nvPr/>
            </p:nvSpPr>
            <p:spPr bwMode="auto">
              <a:xfrm>
                <a:off x="3357" y="2277"/>
                <a:ext cx="100" cy="59"/>
              </a:xfrm>
              <a:custGeom>
                <a:avLst/>
                <a:gdLst>
                  <a:gd name="T0" fmla="*/ 270 w 400"/>
                  <a:gd name="T1" fmla="*/ 0 h 237"/>
                  <a:gd name="T2" fmla="*/ 295 w 400"/>
                  <a:gd name="T3" fmla="*/ 27 h 237"/>
                  <a:gd name="T4" fmla="*/ 322 w 400"/>
                  <a:gd name="T5" fmla="*/ 51 h 237"/>
                  <a:gd name="T6" fmla="*/ 353 w 400"/>
                  <a:gd name="T7" fmla="*/ 71 h 237"/>
                  <a:gd name="T8" fmla="*/ 386 w 400"/>
                  <a:gd name="T9" fmla="*/ 89 h 237"/>
                  <a:gd name="T10" fmla="*/ 400 w 400"/>
                  <a:gd name="T11" fmla="*/ 95 h 237"/>
                  <a:gd name="T12" fmla="*/ 396 w 400"/>
                  <a:gd name="T13" fmla="*/ 101 h 237"/>
                  <a:gd name="T14" fmla="*/ 363 w 400"/>
                  <a:gd name="T15" fmla="*/ 139 h 237"/>
                  <a:gd name="T16" fmla="*/ 323 w 400"/>
                  <a:gd name="T17" fmla="*/ 174 h 237"/>
                  <a:gd name="T18" fmla="*/ 280 w 400"/>
                  <a:gd name="T19" fmla="*/ 206 h 237"/>
                  <a:gd name="T20" fmla="*/ 232 w 400"/>
                  <a:gd name="T21" fmla="*/ 237 h 237"/>
                  <a:gd name="T22" fmla="*/ 179 w 400"/>
                  <a:gd name="T23" fmla="*/ 225 h 237"/>
                  <a:gd name="T24" fmla="*/ 130 w 400"/>
                  <a:gd name="T25" fmla="*/ 212 h 237"/>
                  <a:gd name="T26" fmla="*/ 83 w 400"/>
                  <a:gd name="T27" fmla="*/ 197 h 237"/>
                  <a:gd name="T28" fmla="*/ 43 w 400"/>
                  <a:gd name="T29" fmla="*/ 181 h 237"/>
                  <a:gd name="T30" fmla="*/ 20 w 400"/>
                  <a:gd name="T31" fmla="*/ 170 h 237"/>
                  <a:gd name="T32" fmla="*/ 0 w 400"/>
                  <a:gd name="T33" fmla="*/ 156 h 237"/>
                  <a:gd name="T34" fmla="*/ 49 w 400"/>
                  <a:gd name="T35" fmla="*/ 142 h 237"/>
                  <a:gd name="T36" fmla="*/ 95 w 400"/>
                  <a:gd name="T37" fmla="*/ 125 h 237"/>
                  <a:gd name="T38" fmla="*/ 138 w 400"/>
                  <a:gd name="T39" fmla="*/ 104 h 237"/>
                  <a:gd name="T40" fmla="*/ 178 w 400"/>
                  <a:gd name="T41" fmla="*/ 82 h 237"/>
                  <a:gd name="T42" fmla="*/ 213 w 400"/>
                  <a:gd name="T43" fmla="*/ 57 h 237"/>
                  <a:gd name="T44" fmla="*/ 244 w 400"/>
                  <a:gd name="T45" fmla="*/ 30 h 237"/>
                  <a:gd name="T46" fmla="*/ 270 w 400"/>
                  <a:gd name="T47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0" h="237">
                    <a:moveTo>
                      <a:pt x="270" y="0"/>
                    </a:moveTo>
                    <a:lnTo>
                      <a:pt x="295" y="27"/>
                    </a:lnTo>
                    <a:lnTo>
                      <a:pt x="322" y="51"/>
                    </a:lnTo>
                    <a:lnTo>
                      <a:pt x="353" y="71"/>
                    </a:lnTo>
                    <a:lnTo>
                      <a:pt x="386" y="89"/>
                    </a:lnTo>
                    <a:lnTo>
                      <a:pt x="400" y="95"/>
                    </a:lnTo>
                    <a:lnTo>
                      <a:pt x="396" y="101"/>
                    </a:lnTo>
                    <a:lnTo>
                      <a:pt x="363" y="139"/>
                    </a:lnTo>
                    <a:lnTo>
                      <a:pt x="323" y="174"/>
                    </a:lnTo>
                    <a:lnTo>
                      <a:pt x="280" y="206"/>
                    </a:lnTo>
                    <a:lnTo>
                      <a:pt x="232" y="237"/>
                    </a:lnTo>
                    <a:lnTo>
                      <a:pt x="179" y="225"/>
                    </a:lnTo>
                    <a:lnTo>
                      <a:pt x="130" y="212"/>
                    </a:lnTo>
                    <a:lnTo>
                      <a:pt x="83" y="197"/>
                    </a:lnTo>
                    <a:lnTo>
                      <a:pt x="43" y="181"/>
                    </a:lnTo>
                    <a:lnTo>
                      <a:pt x="20" y="170"/>
                    </a:lnTo>
                    <a:lnTo>
                      <a:pt x="0" y="156"/>
                    </a:lnTo>
                    <a:lnTo>
                      <a:pt x="49" y="142"/>
                    </a:lnTo>
                    <a:lnTo>
                      <a:pt x="95" y="125"/>
                    </a:lnTo>
                    <a:lnTo>
                      <a:pt x="138" y="104"/>
                    </a:lnTo>
                    <a:lnTo>
                      <a:pt x="178" y="82"/>
                    </a:lnTo>
                    <a:lnTo>
                      <a:pt x="213" y="57"/>
                    </a:lnTo>
                    <a:lnTo>
                      <a:pt x="244" y="3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1" name="Freeform 34"/>
              <p:cNvSpPr>
                <a:spLocks/>
              </p:cNvSpPr>
              <p:nvPr/>
            </p:nvSpPr>
            <p:spPr bwMode="auto">
              <a:xfrm>
                <a:off x="3191" y="2151"/>
                <a:ext cx="234" cy="171"/>
              </a:xfrm>
              <a:custGeom>
                <a:avLst/>
                <a:gdLst>
                  <a:gd name="T0" fmla="*/ 142 w 935"/>
                  <a:gd name="T1" fmla="*/ 0 h 682"/>
                  <a:gd name="T2" fmla="*/ 792 w 935"/>
                  <a:gd name="T3" fmla="*/ 0 h 682"/>
                  <a:gd name="T4" fmla="*/ 798 w 935"/>
                  <a:gd name="T5" fmla="*/ 15 h 682"/>
                  <a:gd name="T6" fmla="*/ 802 w 935"/>
                  <a:gd name="T7" fmla="*/ 36 h 682"/>
                  <a:gd name="T8" fmla="*/ 805 w 935"/>
                  <a:gd name="T9" fmla="*/ 63 h 682"/>
                  <a:gd name="T10" fmla="*/ 810 w 935"/>
                  <a:gd name="T11" fmla="*/ 96 h 682"/>
                  <a:gd name="T12" fmla="*/ 813 w 935"/>
                  <a:gd name="T13" fmla="*/ 131 h 682"/>
                  <a:gd name="T14" fmla="*/ 817 w 935"/>
                  <a:gd name="T15" fmla="*/ 170 h 682"/>
                  <a:gd name="T16" fmla="*/ 822 w 935"/>
                  <a:gd name="T17" fmla="*/ 211 h 682"/>
                  <a:gd name="T18" fmla="*/ 830 w 935"/>
                  <a:gd name="T19" fmla="*/ 254 h 682"/>
                  <a:gd name="T20" fmla="*/ 840 w 935"/>
                  <a:gd name="T21" fmla="*/ 297 h 682"/>
                  <a:gd name="T22" fmla="*/ 851 w 935"/>
                  <a:gd name="T23" fmla="*/ 341 h 682"/>
                  <a:gd name="T24" fmla="*/ 867 w 935"/>
                  <a:gd name="T25" fmla="*/ 384 h 682"/>
                  <a:gd name="T26" fmla="*/ 886 w 935"/>
                  <a:gd name="T27" fmla="*/ 426 h 682"/>
                  <a:gd name="T28" fmla="*/ 908 w 935"/>
                  <a:gd name="T29" fmla="*/ 465 h 682"/>
                  <a:gd name="T30" fmla="*/ 935 w 935"/>
                  <a:gd name="T31" fmla="*/ 502 h 682"/>
                  <a:gd name="T32" fmla="*/ 907 w 935"/>
                  <a:gd name="T33" fmla="*/ 533 h 682"/>
                  <a:gd name="T34" fmla="*/ 874 w 935"/>
                  <a:gd name="T35" fmla="*/ 562 h 682"/>
                  <a:gd name="T36" fmla="*/ 836 w 935"/>
                  <a:gd name="T37" fmla="*/ 588 h 682"/>
                  <a:gd name="T38" fmla="*/ 793 w 935"/>
                  <a:gd name="T39" fmla="*/ 612 h 682"/>
                  <a:gd name="T40" fmla="*/ 747 w 935"/>
                  <a:gd name="T41" fmla="*/ 632 h 682"/>
                  <a:gd name="T42" fmla="*/ 697 w 935"/>
                  <a:gd name="T43" fmla="*/ 649 h 682"/>
                  <a:gd name="T44" fmla="*/ 643 w 935"/>
                  <a:gd name="T45" fmla="*/ 663 h 682"/>
                  <a:gd name="T46" fmla="*/ 587 w 935"/>
                  <a:gd name="T47" fmla="*/ 673 h 682"/>
                  <a:gd name="T48" fmla="*/ 528 w 935"/>
                  <a:gd name="T49" fmla="*/ 679 h 682"/>
                  <a:gd name="T50" fmla="*/ 468 w 935"/>
                  <a:gd name="T51" fmla="*/ 682 h 682"/>
                  <a:gd name="T52" fmla="*/ 407 w 935"/>
                  <a:gd name="T53" fmla="*/ 679 h 682"/>
                  <a:gd name="T54" fmla="*/ 348 w 935"/>
                  <a:gd name="T55" fmla="*/ 673 h 682"/>
                  <a:gd name="T56" fmla="*/ 292 w 935"/>
                  <a:gd name="T57" fmla="*/ 663 h 682"/>
                  <a:gd name="T58" fmla="*/ 238 w 935"/>
                  <a:gd name="T59" fmla="*/ 649 h 682"/>
                  <a:gd name="T60" fmla="*/ 189 w 935"/>
                  <a:gd name="T61" fmla="*/ 632 h 682"/>
                  <a:gd name="T62" fmla="*/ 141 w 935"/>
                  <a:gd name="T63" fmla="*/ 612 h 682"/>
                  <a:gd name="T64" fmla="*/ 99 w 935"/>
                  <a:gd name="T65" fmla="*/ 588 h 682"/>
                  <a:gd name="T66" fmla="*/ 61 w 935"/>
                  <a:gd name="T67" fmla="*/ 562 h 682"/>
                  <a:gd name="T68" fmla="*/ 27 w 935"/>
                  <a:gd name="T69" fmla="*/ 533 h 682"/>
                  <a:gd name="T70" fmla="*/ 0 w 935"/>
                  <a:gd name="T71" fmla="*/ 502 h 682"/>
                  <a:gd name="T72" fmla="*/ 27 w 935"/>
                  <a:gd name="T73" fmla="*/ 465 h 682"/>
                  <a:gd name="T74" fmla="*/ 50 w 935"/>
                  <a:gd name="T75" fmla="*/ 426 h 682"/>
                  <a:gd name="T76" fmla="*/ 68 w 935"/>
                  <a:gd name="T77" fmla="*/ 384 h 682"/>
                  <a:gd name="T78" fmla="*/ 83 w 935"/>
                  <a:gd name="T79" fmla="*/ 341 h 682"/>
                  <a:gd name="T80" fmla="*/ 95 w 935"/>
                  <a:gd name="T81" fmla="*/ 297 h 682"/>
                  <a:gd name="T82" fmla="*/ 105 w 935"/>
                  <a:gd name="T83" fmla="*/ 254 h 682"/>
                  <a:gd name="T84" fmla="*/ 112 w 935"/>
                  <a:gd name="T85" fmla="*/ 211 h 682"/>
                  <a:gd name="T86" fmla="*/ 118 w 935"/>
                  <a:gd name="T87" fmla="*/ 170 h 682"/>
                  <a:gd name="T88" fmla="*/ 122 w 935"/>
                  <a:gd name="T89" fmla="*/ 131 h 682"/>
                  <a:gd name="T90" fmla="*/ 126 w 935"/>
                  <a:gd name="T91" fmla="*/ 96 h 682"/>
                  <a:gd name="T92" fmla="*/ 130 w 935"/>
                  <a:gd name="T93" fmla="*/ 63 h 682"/>
                  <a:gd name="T94" fmla="*/ 133 w 935"/>
                  <a:gd name="T95" fmla="*/ 36 h 682"/>
                  <a:gd name="T96" fmla="*/ 137 w 935"/>
                  <a:gd name="T97" fmla="*/ 15 h 682"/>
                  <a:gd name="T98" fmla="*/ 142 w 935"/>
                  <a:gd name="T9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35" h="682">
                    <a:moveTo>
                      <a:pt x="142" y="0"/>
                    </a:moveTo>
                    <a:lnTo>
                      <a:pt x="792" y="0"/>
                    </a:lnTo>
                    <a:lnTo>
                      <a:pt x="798" y="15"/>
                    </a:lnTo>
                    <a:lnTo>
                      <a:pt x="802" y="36"/>
                    </a:lnTo>
                    <a:lnTo>
                      <a:pt x="805" y="63"/>
                    </a:lnTo>
                    <a:lnTo>
                      <a:pt x="810" y="96"/>
                    </a:lnTo>
                    <a:lnTo>
                      <a:pt x="813" y="131"/>
                    </a:lnTo>
                    <a:lnTo>
                      <a:pt x="817" y="170"/>
                    </a:lnTo>
                    <a:lnTo>
                      <a:pt x="822" y="211"/>
                    </a:lnTo>
                    <a:lnTo>
                      <a:pt x="830" y="254"/>
                    </a:lnTo>
                    <a:lnTo>
                      <a:pt x="840" y="297"/>
                    </a:lnTo>
                    <a:lnTo>
                      <a:pt x="851" y="341"/>
                    </a:lnTo>
                    <a:lnTo>
                      <a:pt x="867" y="384"/>
                    </a:lnTo>
                    <a:lnTo>
                      <a:pt x="886" y="426"/>
                    </a:lnTo>
                    <a:lnTo>
                      <a:pt x="908" y="465"/>
                    </a:lnTo>
                    <a:lnTo>
                      <a:pt x="935" y="502"/>
                    </a:lnTo>
                    <a:lnTo>
                      <a:pt x="907" y="533"/>
                    </a:lnTo>
                    <a:lnTo>
                      <a:pt x="874" y="562"/>
                    </a:lnTo>
                    <a:lnTo>
                      <a:pt x="836" y="588"/>
                    </a:lnTo>
                    <a:lnTo>
                      <a:pt x="793" y="612"/>
                    </a:lnTo>
                    <a:lnTo>
                      <a:pt x="747" y="632"/>
                    </a:lnTo>
                    <a:lnTo>
                      <a:pt x="697" y="649"/>
                    </a:lnTo>
                    <a:lnTo>
                      <a:pt x="643" y="663"/>
                    </a:lnTo>
                    <a:lnTo>
                      <a:pt x="587" y="673"/>
                    </a:lnTo>
                    <a:lnTo>
                      <a:pt x="528" y="679"/>
                    </a:lnTo>
                    <a:lnTo>
                      <a:pt x="468" y="682"/>
                    </a:lnTo>
                    <a:lnTo>
                      <a:pt x="407" y="679"/>
                    </a:lnTo>
                    <a:lnTo>
                      <a:pt x="348" y="673"/>
                    </a:lnTo>
                    <a:lnTo>
                      <a:pt x="292" y="663"/>
                    </a:lnTo>
                    <a:lnTo>
                      <a:pt x="238" y="649"/>
                    </a:lnTo>
                    <a:lnTo>
                      <a:pt x="189" y="632"/>
                    </a:lnTo>
                    <a:lnTo>
                      <a:pt x="141" y="612"/>
                    </a:lnTo>
                    <a:lnTo>
                      <a:pt x="99" y="588"/>
                    </a:lnTo>
                    <a:lnTo>
                      <a:pt x="61" y="562"/>
                    </a:lnTo>
                    <a:lnTo>
                      <a:pt x="27" y="533"/>
                    </a:lnTo>
                    <a:lnTo>
                      <a:pt x="0" y="502"/>
                    </a:lnTo>
                    <a:lnTo>
                      <a:pt x="27" y="465"/>
                    </a:lnTo>
                    <a:lnTo>
                      <a:pt x="50" y="426"/>
                    </a:lnTo>
                    <a:lnTo>
                      <a:pt x="68" y="384"/>
                    </a:lnTo>
                    <a:lnTo>
                      <a:pt x="83" y="341"/>
                    </a:lnTo>
                    <a:lnTo>
                      <a:pt x="95" y="297"/>
                    </a:lnTo>
                    <a:lnTo>
                      <a:pt x="105" y="254"/>
                    </a:lnTo>
                    <a:lnTo>
                      <a:pt x="112" y="211"/>
                    </a:lnTo>
                    <a:lnTo>
                      <a:pt x="118" y="170"/>
                    </a:lnTo>
                    <a:lnTo>
                      <a:pt x="122" y="131"/>
                    </a:lnTo>
                    <a:lnTo>
                      <a:pt x="126" y="96"/>
                    </a:lnTo>
                    <a:lnTo>
                      <a:pt x="130" y="63"/>
                    </a:lnTo>
                    <a:lnTo>
                      <a:pt x="133" y="36"/>
                    </a:lnTo>
                    <a:lnTo>
                      <a:pt x="137" y="15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2" name="Freeform 35"/>
              <p:cNvSpPr>
                <a:spLocks/>
              </p:cNvSpPr>
              <p:nvPr/>
            </p:nvSpPr>
            <p:spPr bwMode="auto">
              <a:xfrm>
                <a:off x="3303" y="2151"/>
                <a:ext cx="122" cy="165"/>
              </a:xfrm>
              <a:custGeom>
                <a:avLst/>
                <a:gdLst>
                  <a:gd name="T0" fmla="*/ 0 w 486"/>
                  <a:gd name="T1" fmla="*/ 0 h 658"/>
                  <a:gd name="T2" fmla="*/ 343 w 486"/>
                  <a:gd name="T3" fmla="*/ 0 h 658"/>
                  <a:gd name="T4" fmla="*/ 349 w 486"/>
                  <a:gd name="T5" fmla="*/ 15 h 658"/>
                  <a:gd name="T6" fmla="*/ 353 w 486"/>
                  <a:gd name="T7" fmla="*/ 36 h 658"/>
                  <a:gd name="T8" fmla="*/ 356 w 486"/>
                  <a:gd name="T9" fmla="*/ 63 h 658"/>
                  <a:gd name="T10" fmla="*/ 361 w 486"/>
                  <a:gd name="T11" fmla="*/ 96 h 658"/>
                  <a:gd name="T12" fmla="*/ 364 w 486"/>
                  <a:gd name="T13" fmla="*/ 131 h 658"/>
                  <a:gd name="T14" fmla="*/ 368 w 486"/>
                  <a:gd name="T15" fmla="*/ 170 h 658"/>
                  <a:gd name="T16" fmla="*/ 373 w 486"/>
                  <a:gd name="T17" fmla="*/ 211 h 658"/>
                  <a:gd name="T18" fmla="*/ 381 w 486"/>
                  <a:gd name="T19" fmla="*/ 254 h 658"/>
                  <a:gd name="T20" fmla="*/ 391 w 486"/>
                  <a:gd name="T21" fmla="*/ 297 h 658"/>
                  <a:gd name="T22" fmla="*/ 402 w 486"/>
                  <a:gd name="T23" fmla="*/ 341 h 658"/>
                  <a:gd name="T24" fmla="*/ 418 w 486"/>
                  <a:gd name="T25" fmla="*/ 384 h 658"/>
                  <a:gd name="T26" fmla="*/ 437 w 486"/>
                  <a:gd name="T27" fmla="*/ 426 h 658"/>
                  <a:gd name="T28" fmla="*/ 459 w 486"/>
                  <a:gd name="T29" fmla="*/ 465 h 658"/>
                  <a:gd name="T30" fmla="*/ 486 w 486"/>
                  <a:gd name="T31" fmla="*/ 502 h 658"/>
                  <a:gd name="T32" fmla="*/ 460 w 486"/>
                  <a:gd name="T33" fmla="*/ 532 h 658"/>
                  <a:gd name="T34" fmla="*/ 429 w 486"/>
                  <a:gd name="T35" fmla="*/ 559 h 658"/>
                  <a:gd name="T36" fmla="*/ 394 w 486"/>
                  <a:gd name="T37" fmla="*/ 584 h 658"/>
                  <a:gd name="T38" fmla="*/ 354 w 486"/>
                  <a:gd name="T39" fmla="*/ 606 h 658"/>
                  <a:gd name="T40" fmla="*/ 311 w 486"/>
                  <a:gd name="T41" fmla="*/ 627 h 658"/>
                  <a:gd name="T42" fmla="*/ 265 w 486"/>
                  <a:gd name="T43" fmla="*/ 644 h 658"/>
                  <a:gd name="T44" fmla="*/ 216 w 486"/>
                  <a:gd name="T45" fmla="*/ 658 h 658"/>
                  <a:gd name="T46" fmla="*/ 185 w 486"/>
                  <a:gd name="T47" fmla="*/ 633 h 658"/>
                  <a:gd name="T48" fmla="*/ 158 w 486"/>
                  <a:gd name="T49" fmla="*/ 604 h 658"/>
                  <a:gd name="T50" fmla="*/ 133 w 486"/>
                  <a:gd name="T51" fmla="*/ 572 h 658"/>
                  <a:gd name="T52" fmla="*/ 111 w 486"/>
                  <a:gd name="T53" fmla="*/ 536 h 658"/>
                  <a:gd name="T54" fmla="*/ 92 w 486"/>
                  <a:gd name="T55" fmla="*/ 499 h 658"/>
                  <a:gd name="T56" fmla="*/ 75 w 486"/>
                  <a:gd name="T57" fmla="*/ 459 h 658"/>
                  <a:gd name="T58" fmla="*/ 61 w 486"/>
                  <a:gd name="T59" fmla="*/ 417 h 658"/>
                  <a:gd name="T60" fmla="*/ 48 w 486"/>
                  <a:gd name="T61" fmla="*/ 375 h 658"/>
                  <a:gd name="T62" fmla="*/ 37 w 486"/>
                  <a:gd name="T63" fmla="*/ 333 h 658"/>
                  <a:gd name="T64" fmla="*/ 28 w 486"/>
                  <a:gd name="T65" fmla="*/ 290 h 658"/>
                  <a:gd name="T66" fmla="*/ 20 w 486"/>
                  <a:gd name="T67" fmla="*/ 249 h 658"/>
                  <a:gd name="T68" fmla="*/ 15 w 486"/>
                  <a:gd name="T69" fmla="*/ 210 h 658"/>
                  <a:gd name="T70" fmla="*/ 9 w 486"/>
                  <a:gd name="T71" fmla="*/ 171 h 658"/>
                  <a:gd name="T72" fmla="*/ 6 w 486"/>
                  <a:gd name="T73" fmla="*/ 135 h 658"/>
                  <a:gd name="T74" fmla="*/ 3 w 486"/>
                  <a:gd name="T75" fmla="*/ 102 h 658"/>
                  <a:gd name="T76" fmla="*/ 2 w 486"/>
                  <a:gd name="T77" fmla="*/ 73 h 658"/>
                  <a:gd name="T78" fmla="*/ 1 w 486"/>
                  <a:gd name="T79" fmla="*/ 48 h 658"/>
                  <a:gd name="T80" fmla="*/ 0 w 486"/>
                  <a:gd name="T81" fmla="*/ 28 h 658"/>
                  <a:gd name="T82" fmla="*/ 0 w 486"/>
                  <a:gd name="T83" fmla="*/ 13 h 658"/>
                  <a:gd name="T84" fmla="*/ 0 w 486"/>
                  <a:gd name="T85" fmla="*/ 3 h 658"/>
                  <a:gd name="T86" fmla="*/ 0 w 486"/>
                  <a:gd name="T87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6" h="658">
                    <a:moveTo>
                      <a:pt x="0" y="0"/>
                    </a:moveTo>
                    <a:lnTo>
                      <a:pt x="343" y="0"/>
                    </a:lnTo>
                    <a:lnTo>
                      <a:pt x="349" y="15"/>
                    </a:lnTo>
                    <a:lnTo>
                      <a:pt x="353" y="36"/>
                    </a:lnTo>
                    <a:lnTo>
                      <a:pt x="356" y="63"/>
                    </a:lnTo>
                    <a:lnTo>
                      <a:pt x="361" y="96"/>
                    </a:lnTo>
                    <a:lnTo>
                      <a:pt x="364" y="131"/>
                    </a:lnTo>
                    <a:lnTo>
                      <a:pt x="368" y="170"/>
                    </a:lnTo>
                    <a:lnTo>
                      <a:pt x="373" y="211"/>
                    </a:lnTo>
                    <a:lnTo>
                      <a:pt x="381" y="254"/>
                    </a:lnTo>
                    <a:lnTo>
                      <a:pt x="391" y="297"/>
                    </a:lnTo>
                    <a:lnTo>
                      <a:pt x="402" y="341"/>
                    </a:lnTo>
                    <a:lnTo>
                      <a:pt x="418" y="384"/>
                    </a:lnTo>
                    <a:lnTo>
                      <a:pt x="437" y="426"/>
                    </a:lnTo>
                    <a:lnTo>
                      <a:pt x="459" y="465"/>
                    </a:lnTo>
                    <a:lnTo>
                      <a:pt x="486" y="502"/>
                    </a:lnTo>
                    <a:lnTo>
                      <a:pt x="460" y="532"/>
                    </a:lnTo>
                    <a:lnTo>
                      <a:pt x="429" y="559"/>
                    </a:lnTo>
                    <a:lnTo>
                      <a:pt x="394" y="584"/>
                    </a:lnTo>
                    <a:lnTo>
                      <a:pt x="354" y="606"/>
                    </a:lnTo>
                    <a:lnTo>
                      <a:pt x="311" y="627"/>
                    </a:lnTo>
                    <a:lnTo>
                      <a:pt x="265" y="644"/>
                    </a:lnTo>
                    <a:lnTo>
                      <a:pt x="216" y="658"/>
                    </a:lnTo>
                    <a:lnTo>
                      <a:pt x="185" y="633"/>
                    </a:lnTo>
                    <a:lnTo>
                      <a:pt x="158" y="604"/>
                    </a:lnTo>
                    <a:lnTo>
                      <a:pt x="133" y="572"/>
                    </a:lnTo>
                    <a:lnTo>
                      <a:pt x="111" y="536"/>
                    </a:lnTo>
                    <a:lnTo>
                      <a:pt x="92" y="499"/>
                    </a:lnTo>
                    <a:lnTo>
                      <a:pt x="75" y="459"/>
                    </a:lnTo>
                    <a:lnTo>
                      <a:pt x="61" y="417"/>
                    </a:lnTo>
                    <a:lnTo>
                      <a:pt x="48" y="375"/>
                    </a:lnTo>
                    <a:lnTo>
                      <a:pt x="37" y="333"/>
                    </a:lnTo>
                    <a:lnTo>
                      <a:pt x="28" y="290"/>
                    </a:lnTo>
                    <a:lnTo>
                      <a:pt x="20" y="249"/>
                    </a:lnTo>
                    <a:lnTo>
                      <a:pt x="15" y="210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3" name="Freeform 36"/>
              <p:cNvSpPr>
                <a:spLocks/>
              </p:cNvSpPr>
              <p:nvPr/>
            </p:nvSpPr>
            <p:spPr bwMode="auto">
              <a:xfrm>
                <a:off x="3205" y="2151"/>
                <a:ext cx="206" cy="154"/>
              </a:xfrm>
              <a:custGeom>
                <a:avLst/>
                <a:gdLst>
                  <a:gd name="T0" fmla="*/ 87 w 824"/>
                  <a:gd name="T1" fmla="*/ 0 h 615"/>
                  <a:gd name="T2" fmla="*/ 737 w 824"/>
                  <a:gd name="T3" fmla="*/ 0 h 615"/>
                  <a:gd name="T4" fmla="*/ 743 w 824"/>
                  <a:gd name="T5" fmla="*/ 15 h 615"/>
                  <a:gd name="T6" fmla="*/ 746 w 824"/>
                  <a:gd name="T7" fmla="*/ 36 h 615"/>
                  <a:gd name="T8" fmla="*/ 749 w 824"/>
                  <a:gd name="T9" fmla="*/ 62 h 615"/>
                  <a:gd name="T10" fmla="*/ 751 w 824"/>
                  <a:gd name="T11" fmla="*/ 92 h 615"/>
                  <a:gd name="T12" fmla="*/ 753 w 824"/>
                  <a:gd name="T13" fmla="*/ 126 h 615"/>
                  <a:gd name="T14" fmla="*/ 757 w 824"/>
                  <a:gd name="T15" fmla="*/ 163 h 615"/>
                  <a:gd name="T16" fmla="*/ 761 w 824"/>
                  <a:gd name="T17" fmla="*/ 202 h 615"/>
                  <a:gd name="T18" fmla="*/ 767 w 824"/>
                  <a:gd name="T19" fmla="*/ 243 h 615"/>
                  <a:gd name="T20" fmla="*/ 776 w 824"/>
                  <a:gd name="T21" fmla="*/ 285 h 615"/>
                  <a:gd name="T22" fmla="*/ 788 w 824"/>
                  <a:gd name="T23" fmla="*/ 328 h 615"/>
                  <a:gd name="T24" fmla="*/ 804 w 824"/>
                  <a:gd name="T25" fmla="*/ 371 h 615"/>
                  <a:gd name="T26" fmla="*/ 824 w 824"/>
                  <a:gd name="T27" fmla="*/ 413 h 615"/>
                  <a:gd name="T28" fmla="*/ 788 w 824"/>
                  <a:gd name="T29" fmla="*/ 442 h 615"/>
                  <a:gd name="T30" fmla="*/ 749 w 824"/>
                  <a:gd name="T31" fmla="*/ 471 h 615"/>
                  <a:gd name="T32" fmla="*/ 709 w 824"/>
                  <a:gd name="T33" fmla="*/ 499 h 615"/>
                  <a:gd name="T34" fmla="*/ 666 w 824"/>
                  <a:gd name="T35" fmla="*/ 525 h 615"/>
                  <a:gd name="T36" fmla="*/ 621 w 824"/>
                  <a:gd name="T37" fmla="*/ 549 h 615"/>
                  <a:gd name="T38" fmla="*/ 574 w 824"/>
                  <a:gd name="T39" fmla="*/ 571 h 615"/>
                  <a:gd name="T40" fmla="*/ 524 w 824"/>
                  <a:gd name="T41" fmla="*/ 589 h 615"/>
                  <a:gd name="T42" fmla="*/ 470 w 824"/>
                  <a:gd name="T43" fmla="*/ 604 h 615"/>
                  <a:gd name="T44" fmla="*/ 412 w 824"/>
                  <a:gd name="T45" fmla="*/ 615 h 615"/>
                  <a:gd name="T46" fmla="*/ 355 w 824"/>
                  <a:gd name="T47" fmla="*/ 604 h 615"/>
                  <a:gd name="T48" fmla="*/ 301 w 824"/>
                  <a:gd name="T49" fmla="*/ 590 h 615"/>
                  <a:gd name="T50" fmla="*/ 250 w 824"/>
                  <a:gd name="T51" fmla="*/ 572 h 615"/>
                  <a:gd name="T52" fmla="*/ 202 w 824"/>
                  <a:gd name="T53" fmla="*/ 550 h 615"/>
                  <a:gd name="T54" fmla="*/ 157 w 824"/>
                  <a:gd name="T55" fmla="*/ 526 h 615"/>
                  <a:gd name="T56" fmla="*/ 115 w 824"/>
                  <a:gd name="T57" fmla="*/ 500 h 615"/>
                  <a:gd name="T58" fmla="*/ 75 w 824"/>
                  <a:gd name="T59" fmla="*/ 473 h 615"/>
                  <a:gd name="T60" fmla="*/ 37 w 824"/>
                  <a:gd name="T61" fmla="*/ 444 h 615"/>
                  <a:gd name="T62" fmla="*/ 0 w 824"/>
                  <a:gd name="T63" fmla="*/ 415 h 615"/>
                  <a:gd name="T64" fmla="*/ 20 w 824"/>
                  <a:gd name="T65" fmla="*/ 373 h 615"/>
                  <a:gd name="T66" fmla="*/ 36 w 824"/>
                  <a:gd name="T67" fmla="*/ 330 h 615"/>
                  <a:gd name="T68" fmla="*/ 49 w 824"/>
                  <a:gd name="T69" fmla="*/ 287 h 615"/>
                  <a:gd name="T70" fmla="*/ 57 w 824"/>
                  <a:gd name="T71" fmla="*/ 245 h 615"/>
                  <a:gd name="T72" fmla="*/ 64 w 824"/>
                  <a:gd name="T73" fmla="*/ 203 h 615"/>
                  <a:gd name="T74" fmla="*/ 68 w 824"/>
                  <a:gd name="T75" fmla="*/ 164 h 615"/>
                  <a:gd name="T76" fmla="*/ 71 w 824"/>
                  <a:gd name="T77" fmla="*/ 127 h 615"/>
                  <a:gd name="T78" fmla="*/ 73 w 824"/>
                  <a:gd name="T79" fmla="*/ 92 h 615"/>
                  <a:gd name="T80" fmla="*/ 77 w 824"/>
                  <a:gd name="T81" fmla="*/ 62 h 615"/>
                  <a:gd name="T82" fmla="*/ 79 w 824"/>
                  <a:gd name="T83" fmla="*/ 36 h 615"/>
                  <a:gd name="T84" fmla="*/ 82 w 824"/>
                  <a:gd name="T85" fmla="*/ 15 h 615"/>
                  <a:gd name="T86" fmla="*/ 87 w 824"/>
                  <a:gd name="T87" fmla="*/ 0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4" h="615">
                    <a:moveTo>
                      <a:pt x="87" y="0"/>
                    </a:moveTo>
                    <a:lnTo>
                      <a:pt x="737" y="0"/>
                    </a:lnTo>
                    <a:lnTo>
                      <a:pt x="743" y="15"/>
                    </a:lnTo>
                    <a:lnTo>
                      <a:pt x="746" y="36"/>
                    </a:lnTo>
                    <a:lnTo>
                      <a:pt x="749" y="62"/>
                    </a:lnTo>
                    <a:lnTo>
                      <a:pt x="751" y="92"/>
                    </a:lnTo>
                    <a:lnTo>
                      <a:pt x="753" y="126"/>
                    </a:lnTo>
                    <a:lnTo>
                      <a:pt x="757" y="163"/>
                    </a:lnTo>
                    <a:lnTo>
                      <a:pt x="761" y="202"/>
                    </a:lnTo>
                    <a:lnTo>
                      <a:pt x="767" y="243"/>
                    </a:lnTo>
                    <a:lnTo>
                      <a:pt x="776" y="285"/>
                    </a:lnTo>
                    <a:lnTo>
                      <a:pt x="788" y="328"/>
                    </a:lnTo>
                    <a:lnTo>
                      <a:pt x="804" y="371"/>
                    </a:lnTo>
                    <a:lnTo>
                      <a:pt x="824" y="413"/>
                    </a:lnTo>
                    <a:lnTo>
                      <a:pt x="788" y="442"/>
                    </a:lnTo>
                    <a:lnTo>
                      <a:pt x="749" y="471"/>
                    </a:lnTo>
                    <a:lnTo>
                      <a:pt x="709" y="499"/>
                    </a:lnTo>
                    <a:lnTo>
                      <a:pt x="666" y="525"/>
                    </a:lnTo>
                    <a:lnTo>
                      <a:pt x="621" y="549"/>
                    </a:lnTo>
                    <a:lnTo>
                      <a:pt x="574" y="571"/>
                    </a:lnTo>
                    <a:lnTo>
                      <a:pt x="524" y="589"/>
                    </a:lnTo>
                    <a:lnTo>
                      <a:pt x="470" y="604"/>
                    </a:lnTo>
                    <a:lnTo>
                      <a:pt x="412" y="615"/>
                    </a:lnTo>
                    <a:lnTo>
                      <a:pt x="355" y="604"/>
                    </a:lnTo>
                    <a:lnTo>
                      <a:pt x="301" y="590"/>
                    </a:lnTo>
                    <a:lnTo>
                      <a:pt x="250" y="572"/>
                    </a:lnTo>
                    <a:lnTo>
                      <a:pt x="202" y="550"/>
                    </a:lnTo>
                    <a:lnTo>
                      <a:pt x="157" y="526"/>
                    </a:lnTo>
                    <a:lnTo>
                      <a:pt x="115" y="500"/>
                    </a:lnTo>
                    <a:lnTo>
                      <a:pt x="75" y="473"/>
                    </a:lnTo>
                    <a:lnTo>
                      <a:pt x="37" y="444"/>
                    </a:lnTo>
                    <a:lnTo>
                      <a:pt x="0" y="415"/>
                    </a:lnTo>
                    <a:lnTo>
                      <a:pt x="20" y="373"/>
                    </a:lnTo>
                    <a:lnTo>
                      <a:pt x="36" y="330"/>
                    </a:lnTo>
                    <a:lnTo>
                      <a:pt x="49" y="287"/>
                    </a:lnTo>
                    <a:lnTo>
                      <a:pt x="57" y="245"/>
                    </a:lnTo>
                    <a:lnTo>
                      <a:pt x="64" y="203"/>
                    </a:lnTo>
                    <a:lnTo>
                      <a:pt x="68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7" y="62"/>
                    </a:lnTo>
                    <a:lnTo>
                      <a:pt x="79" y="36"/>
                    </a:lnTo>
                    <a:lnTo>
                      <a:pt x="82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solidFill>
                  <a:srgbClr val="C69E7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4" name="Freeform 37"/>
              <p:cNvSpPr>
                <a:spLocks/>
              </p:cNvSpPr>
              <p:nvPr/>
            </p:nvSpPr>
            <p:spPr bwMode="auto">
              <a:xfrm>
                <a:off x="3465" y="1991"/>
                <a:ext cx="66" cy="116"/>
              </a:xfrm>
              <a:custGeom>
                <a:avLst/>
                <a:gdLst>
                  <a:gd name="T0" fmla="*/ 152 w 267"/>
                  <a:gd name="T1" fmla="*/ 0 h 466"/>
                  <a:gd name="T2" fmla="*/ 176 w 267"/>
                  <a:gd name="T3" fmla="*/ 0 h 466"/>
                  <a:gd name="T4" fmla="*/ 195 w 267"/>
                  <a:gd name="T5" fmla="*/ 8 h 466"/>
                  <a:gd name="T6" fmla="*/ 213 w 267"/>
                  <a:gd name="T7" fmla="*/ 19 h 466"/>
                  <a:gd name="T8" fmla="*/ 229 w 267"/>
                  <a:gd name="T9" fmla="*/ 37 h 466"/>
                  <a:gd name="T10" fmla="*/ 242 w 267"/>
                  <a:gd name="T11" fmla="*/ 58 h 466"/>
                  <a:gd name="T12" fmla="*/ 253 w 267"/>
                  <a:gd name="T13" fmla="*/ 85 h 466"/>
                  <a:gd name="T14" fmla="*/ 260 w 267"/>
                  <a:gd name="T15" fmla="*/ 114 h 466"/>
                  <a:gd name="T16" fmla="*/ 265 w 267"/>
                  <a:gd name="T17" fmla="*/ 146 h 466"/>
                  <a:gd name="T18" fmla="*/ 267 w 267"/>
                  <a:gd name="T19" fmla="*/ 181 h 466"/>
                  <a:gd name="T20" fmla="*/ 265 w 267"/>
                  <a:gd name="T21" fmla="*/ 217 h 466"/>
                  <a:gd name="T22" fmla="*/ 260 w 267"/>
                  <a:gd name="T23" fmla="*/ 256 h 466"/>
                  <a:gd name="T24" fmla="*/ 251 w 267"/>
                  <a:gd name="T25" fmla="*/ 297 h 466"/>
                  <a:gd name="T26" fmla="*/ 238 w 267"/>
                  <a:gd name="T27" fmla="*/ 336 h 466"/>
                  <a:gd name="T28" fmla="*/ 222 w 267"/>
                  <a:gd name="T29" fmla="*/ 370 h 466"/>
                  <a:gd name="T30" fmla="*/ 203 w 267"/>
                  <a:gd name="T31" fmla="*/ 400 h 466"/>
                  <a:gd name="T32" fmla="*/ 183 w 267"/>
                  <a:gd name="T33" fmla="*/ 425 h 466"/>
                  <a:gd name="T34" fmla="*/ 162 w 267"/>
                  <a:gd name="T35" fmla="*/ 445 h 466"/>
                  <a:gd name="T36" fmla="*/ 139 w 267"/>
                  <a:gd name="T37" fmla="*/ 459 h 466"/>
                  <a:gd name="T38" fmla="*/ 115 w 267"/>
                  <a:gd name="T39" fmla="*/ 466 h 466"/>
                  <a:gd name="T40" fmla="*/ 92 w 267"/>
                  <a:gd name="T41" fmla="*/ 466 h 466"/>
                  <a:gd name="T42" fmla="*/ 71 w 267"/>
                  <a:gd name="T43" fmla="*/ 458 h 466"/>
                  <a:gd name="T44" fmla="*/ 54 w 267"/>
                  <a:gd name="T45" fmla="*/ 446 h 466"/>
                  <a:gd name="T46" fmla="*/ 38 w 267"/>
                  <a:gd name="T47" fmla="*/ 429 h 466"/>
                  <a:gd name="T48" fmla="*/ 25 w 267"/>
                  <a:gd name="T49" fmla="*/ 406 h 466"/>
                  <a:gd name="T50" fmla="*/ 14 w 267"/>
                  <a:gd name="T51" fmla="*/ 381 h 466"/>
                  <a:gd name="T52" fmla="*/ 7 w 267"/>
                  <a:gd name="T53" fmla="*/ 352 h 466"/>
                  <a:gd name="T54" fmla="*/ 3 w 267"/>
                  <a:gd name="T55" fmla="*/ 319 h 466"/>
                  <a:gd name="T56" fmla="*/ 0 w 267"/>
                  <a:gd name="T57" fmla="*/ 285 h 466"/>
                  <a:gd name="T58" fmla="*/ 3 w 267"/>
                  <a:gd name="T59" fmla="*/ 248 h 466"/>
                  <a:gd name="T60" fmla="*/ 7 w 267"/>
                  <a:gd name="T61" fmla="*/ 210 h 466"/>
                  <a:gd name="T62" fmla="*/ 17 w 267"/>
                  <a:gd name="T63" fmla="*/ 169 h 466"/>
                  <a:gd name="T64" fmla="*/ 29 w 267"/>
                  <a:gd name="T65" fmla="*/ 130 h 466"/>
                  <a:gd name="T66" fmla="*/ 46 w 267"/>
                  <a:gd name="T67" fmla="*/ 96 h 466"/>
                  <a:gd name="T68" fmla="*/ 64 w 267"/>
                  <a:gd name="T69" fmla="*/ 66 h 466"/>
                  <a:gd name="T70" fmla="*/ 84 w 267"/>
                  <a:gd name="T71" fmla="*/ 41 h 466"/>
                  <a:gd name="T72" fmla="*/ 106 w 267"/>
                  <a:gd name="T73" fmla="*/ 20 h 466"/>
                  <a:gd name="T74" fmla="*/ 128 w 267"/>
                  <a:gd name="T75" fmla="*/ 7 h 466"/>
                  <a:gd name="T76" fmla="*/ 152 w 267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7" h="466">
                    <a:moveTo>
                      <a:pt x="152" y="0"/>
                    </a:moveTo>
                    <a:lnTo>
                      <a:pt x="176" y="0"/>
                    </a:lnTo>
                    <a:lnTo>
                      <a:pt x="195" y="8"/>
                    </a:lnTo>
                    <a:lnTo>
                      <a:pt x="213" y="19"/>
                    </a:lnTo>
                    <a:lnTo>
                      <a:pt x="229" y="37"/>
                    </a:lnTo>
                    <a:lnTo>
                      <a:pt x="242" y="58"/>
                    </a:lnTo>
                    <a:lnTo>
                      <a:pt x="253" y="85"/>
                    </a:lnTo>
                    <a:lnTo>
                      <a:pt x="260" y="114"/>
                    </a:lnTo>
                    <a:lnTo>
                      <a:pt x="265" y="146"/>
                    </a:lnTo>
                    <a:lnTo>
                      <a:pt x="267" y="181"/>
                    </a:lnTo>
                    <a:lnTo>
                      <a:pt x="265" y="217"/>
                    </a:lnTo>
                    <a:lnTo>
                      <a:pt x="260" y="256"/>
                    </a:lnTo>
                    <a:lnTo>
                      <a:pt x="251" y="297"/>
                    </a:lnTo>
                    <a:lnTo>
                      <a:pt x="238" y="336"/>
                    </a:lnTo>
                    <a:lnTo>
                      <a:pt x="222" y="370"/>
                    </a:lnTo>
                    <a:lnTo>
                      <a:pt x="203" y="400"/>
                    </a:lnTo>
                    <a:lnTo>
                      <a:pt x="183" y="425"/>
                    </a:lnTo>
                    <a:lnTo>
                      <a:pt x="162" y="445"/>
                    </a:lnTo>
                    <a:lnTo>
                      <a:pt x="139" y="459"/>
                    </a:lnTo>
                    <a:lnTo>
                      <a:pt x="115" y="466"/>
                    </a:lnTo>
                    <a:lnTo>
                      <a:pt x="92" y="466"/>
                    </a:lnTo>
                    <a:lnTo>
                      <a:pt x="71" y="458"/>
                    </a:lnTo>
                    <a:lnTo>
                      <a:pt x="54" y="446"/>
                    </a:lnTo>
                    <a:lnTo>
                      <a:pt x="38" y="429"/>
                    </a:lnTo>
                    <a:lnTo>
                      <a:pt x="25" y="406"/>
                    </a:lnTo>
                    <a:lnTo>
                      <a:pt x="14" y="381"/>
                    </a:lnTo>
                    <a:lnTo>
                      <a:pt x="7" y="352"/>
                    </a:lnTo>
                    <a:lnTo>
                      <a:pt x="3" y="319"/>
                    </a:lnTo>
                    <a:lnTo>
                      <a:pt x="0" y="285"/>
                    </a:lnTo>
                    <a:lnTo>
                      <a:pt x="3" y="248"/>
                    </a:lnTo>
                    <a:lnTo>
                      <a:pt x="7" y="210"/>
                    </a:lnTo>
                    <a:lnTo>
                      <a:pt x="17" y="169"/>
                    </a:lnTo>
                    <a:lnTo>
                      <a:pt x="29" y="130"/>
                    </a:lnTo>
                    <a:lnTo>
                      <a:pt x="46" y="96"/>
                    </a:lnTo>
                    <a:lnTo>
                      <a:pt x="64" y="66"/>
                    </a:lnTo>
                    <a:lnTo>
                      <a:pt x="84" y="41"/>
                    </a:lnTo>
                    <a:lnTo>
                      <a:pt x="106" y="20"/>
                    </a:lnTo>
                    <a:lnTo>
                      <a:pt x="128" y="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5" name="Freeform 38"/>
              <p:cNvSpPr>
                <a:spLocks/>
              </p:cNvSpPr>
              <p:nvPr/>
            </p:nvSpPr>
            <p:spPr bwMode="auto">
              <a:xfrm>
                <a:off x="3083" y="1991"/>
                <a:ext cx="67" cy="116"/>
              </a:xfrm>
              <a:custGeom>
                <a:avLst/>
                <a:gdLst>
                  <a:gd name="T0" fmla="*/ 115 w 266"/>
                  <a:gd name="T1" fmla="*/ 0 h 466"/>
                  <a:gd name="T2" fmla="*/ 137 w 266"/>
                  <a:gd name="T3" fmla="*/ 8 h 466"/>
                  <a:gd name="T4" fmla="*/ 160 w 266"/>
                  <a:gd name="T5" fmla="*/ 20 h 466"/>
                  <a:gd name="T6" fmla="*/ 182 w 266"/>
                  <a:gd name="T7" fmla="*/ 41 h 466"/>
                  <a:gd name="T8" fmla="*/ 203 w 266"/>
                  <a:gd name="T9" fmla="*/ 66 h 466"/>
                  <a:gd name="T10" fmla="*/ 221 w 266"/>
                  <a:gd name="T11" fmla="*/ 96 h 466"/>
                  <a:gd name="T12" fmla="*/ 236 w 266"/>
                  <a:gd name="T13" fmla="*/ 130 h 466"/>
                  <a:gd name="T14" fmla="*/ 249 w 266"/>
                  <a:gd name="T15" fmla="*/ 169 h 466"/>
                  <a:gd name="T16" fmla="*/ 259 w 266"/>
                  <a:gd name="T17" fmla="*/ 210 h 466"/>
                  <a:gd name="T18" fmla="*/ 264 w 266"/>
                  <a:gd name="T19" fmla="*/ 248 h 466"/>
                  <a:gd name="T20" fmla="*/ 266 w 266"/>
                  <a:gd name="T21" fmla="*/ 285 h 466"/>
                  <a:gd name="T22" fmla="*/ 264 w 266"/>
                  <a:gd name="T23" fmla="*/ 319 h 466"/>
                  <a:gd name="T24" fmla="*/ 260 w 266"/>
                  <a:gd name="T25" fmla="*/ 352 h 466"/>
                  <a:gd name="T26" fmla="*/ 251 w 266"/>
                  <a:gd name="T27" fmla="*/ 382 h 466"/>
                  <a:gd name="T28" fmla="*/ 242 w 266"/>
                  <a:gd name="T29" fmla="*/ 408 h 466"/>
                  <a:gd name="T30" fmla="*/ 228 w 266"/>
                  <a:gd name="T31" fmla="*/ 429 h 466"/>
                  <a:gd name="T32" fmla="*/ 213 w 266"/>
                  <a:gd name="T33" fmla="*/ 446 h 466"/>
                  <a:gd name="T34" fmla="*/ 194 w 266"/>
                  <a:gd name="T35" fmla="*/ 459 h 466"/>
                  <a:gd name="T36" fmla="*/ 175 w 266"/>
                  <a:gd name="T37" fmla="*/ 466 h 466"/>
                  <a:gd name="T38" fmla="*/ 151 w 266"/>
                  <a:gd name="T39" fmla="*/ 466 h 466"/>
                  <a:gd name="T40" fmla="*/ 128 w 266"/>
                  <a:gd name="T41" fmla="*/ 459 h 466"/>
                  <a:gd name="T42" fmla="*/ 105 w 266"/>
                  <a:gd name="T43" fmla="*/ 445 h 466"/>
                  <a:gd name="T44" fmla="*/ 84 w 266"/>
                  <a:gd name="T45" fmla="*/ 426 h 466"/>
                  <a:gd name="T46" fmla="*/ 63 w 266"/>
                  <a:gd name="T47" fmla="*/ 400 h 466"/>
                  <a:gd name="T48" fmla="*/ 45 w 266"/>
                  <a:gd name="T49" fmla="*/ 370 h 466"/>
                  <a:gd name="T50" fmla="*/ 29 w 266"/>
                  <a:gd name="T51" fmla="*/ 336 h 466"/>
                  <a:gd name="T52" fmla="*/ 16 w 266"/>
                  <a:gd name="T53" fmla="*/ 297 h 466"/>
                  <a:gd name="T54" fmla="*/ 6 w 266"/>
                  <a:gd name="T55" fmla="*/ 256 h 466"/>
                  <a:gd name="T56" fmla="*/ 1 w 266"/>
                  <a:gd name="T57" fmla="*/ 217 h 466"/>
                  <a:gd name="T58" fmla="*/ 0 w 266"/>
                  <a:gd name="T59" fmla="*/ 181 h 466"/>
                  <a:gd name="T60" fmla="*/ 1 w 266"/>
                  <a:gd name="T61" fmla="*/ 146 h 466"/>
                  <a:gd name="T62" fmla="*/ 6 w 266"/>
                  <a:gd name="T63" fmla="*/ 114 h 466"/>
                  <a:gd name="T64" fmla="*/ 14 w 266"/>
                  <a:gd name="T65" fmla="*/ 85 h 466"/>
                  <a:gd name="T66" fmla="*/ 25 w 266"/>
                  <a:gd name="T67" fmla="*/ 59 h 466"/>
                  <a:gd name="T68" fmla="*/ 37 w 266"/>
                  <a:gd name="T69" fmla="*/ 37 h 466"/>
                  <a:gd name="T70" fmla="*/ 54 w 266"/>
                  <a:gd name="T71" fmla="*/ 19 h 466"/>
                  <a:gd name="T72" fmla="*/ 71 w 266"/>
                  <a:gd name="T73" fmla="*/ 8 h 466"/>
                  <a:gd name="T74" fmla="*/ 91 w 266"/>
                  <a:gd name="T75" fmla="*/ 0 h 466"/>
                  <a:gd name="T76" fmla="*/ 115 w 266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6">
                    <a:moveTo>
                      <a:pt x="115" y="0"/>
                    </a:moveTo>
                    <a:lnTo>
                      <a:pt x="137" y="8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6"/>
                    </a:lnTo>
                    <a:lnTo>
                      <a:pt x="221" y="96"/>
                    </a:lnTo>
                    <a:lnTo>
                      <a:pt x="236" y="130"/>
                    </a:lnTo>
                    <a:lnTo>
                      <a:pt x="249" y="169"/>
                    </a:lnTo>
                    <a:lnTo>
                      <a:pt x="259" y="210"/>
                    </a:lnTo>
                    <a:lnTo>
                      <a:pt x="264" y="248"/>
                    </a:lnTo>
                    <a:lnTo>
                      <a:pt x="266" y="285"/>
                    </a:lnTo>
                    <a:lnTo>
                      <a:pt x="264" y="319"/>
                    </a:lnTo>
                    <a:lnTo>
                      <a:pt x="260" y="352"/>
                    </a:lnTo>
                    <a:lnTo>
                      <a:pt x="251" y="382"/>
                    </a:lnTo>
                    <a:lnTo>
                      <a:pt x="242" y="408"/>
                    </a:lnTo>
                    <a:lnTo>
                      <a:pt x="228" y="429"/>
                    </a:lnTo>
                    <a:lnTo>
                      <a:pt x="213" y="446"/>
                    </a:lnTo>
                    <a:lnTo>
                      <a:pt x="194" y="459"/>
                    </a:lnTo>
                    <a:lnTo>
                      <a:pt x="175" y="466"/>
                    </a:lnTo>
                    <a:lnTo>
                      <a:pt x="151" y="466"/>
                    </a:lnTo>
                    <a:lnTo>
                      <a:pt x="128" y="459"/>
                    </a:lnTo>
                    <a:lnTo>
                      <a:pt x="105" y="445"/>
                    </a:lnTo>
                    <a:lnTo>
                      <a:pt x="84" y="426"/>
                    </a:lnTo>
                    <a:lnTo>
                      <a:pt x="63" y="400"/>
                    </a:lnTo>
                    <a:lnTo>
                      <a:pt x="45" y="370"/>
                    </a:lnTo>
                    <a:lnTo>
                      <a:pt x="29" y="336"/>
                    </a:lnTo>
                    <a:lnTo>
                      <a:pt x="16" y="297"/>
                    </a:lnTo>
                    <a:lnTo>
                      <a:pt x="6" y="256"/>
                    </a:lnTo>
                    <a:lnTo>
                      <a:pt x="1" y="217"/>
                    </a:lnTo>
                    <a:lnTo>
                      <a:pt x="0" y="181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7"/>
                    </a:lnTo>
                    <a:lnTo>
                      <a:pt x="54" y="19"/>
                    </a:lnTo>
                    <a:lnTo>
                      <a:pt x="71" y="8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6" name="Freeform 39"/>
              <p:cNvSpPr>
                <a:spLocks/>
              </p:cNvSpPr>
              <p:nvPr/>
            </p:nvSpPr>
            <p:spPr bwMode="auto">
              <a:xfrm>
                <a:off x="3113" y="1853"/>
                <a:ext cx="389" cy="444"/>
              </a:xfrm>
              <a:custGeom>
                <a:avLst/>
                <a:gdLst>
                  <a:gd name="T0" fmla="*/ 1487 w 1556"/>
                  <a:gd name="T1" fmla="*/ 0 h 1777"/>
                  <a:gd name="T2" fmla="*/ 1489 w 1556"/>
                  <a:gd name="T3" fmla="*/ 9 h 1777"/>
                  <a:gd name="T4" fmla="*/ 1494 w 1556"/>
                  <a:gd name="T5" fmla="*/ 35 h 1777"/>
                  <a:gd name="T6" fmla="*/ 1503 w 1556"/>
                  <a:gd name="T7" fmla="*/ 77 h 1777"/>
                  <a:gd name="T8" fmla="*/ 1513 w 1556"/>
                  <a:gd name="T9" fmla="*/ 132 h 1777"/>
                  <a:gd name="T10" fmla="*/ 1523 w 1556"/>
                  <a:gd name="T11" fmla="*/ 198 h 1777"/>
                  <a:gd name="T12" fmla="*/ 1534 w 1556"/>
                  <a:gd name="T13" fmla="*/ 277 h 1777"/>
                  <a:gd name="T14" fmla="*/ 1544 w 1556"/>
                  <a:gd name="T15" fmla="*/ 364 h 1777"/>
                  <a:gd name="T16" fmla="*/ 1551 w 1556"/>
                  <a:gd name="T17" fmla="*/ 458 h 1777"/>
                  <a:gd name="T18" fmla="*/ 1556 w 1556"/>
                  <a:gd name="T19" fmla="*/ 559 h 1777"/>
                  <a:gd name="T20" fmla="*/ 1556 w 1556"/>
                  <a:gd name="T21" fmla="*/ 666 h 1777"/>
                  <a:gd name="T22" fmla="*/ 1551 w 1556"/>
                  <a:gd name="T23" fmla="*/ 774 h 1777"/>
                  <a:gd name="T24" fmla="*/ 1542 w 1556"/>
                  <a:gd name="T25" fmla="*/ 885 h 1777"/>
                  <a:gd name="T26" fmla="*/ 1525 w 1556"/>
                  <a:gd name="T27" fmla="*/ 996 h 1777"/>
                  <a:gd name="T28" fmla="*/ 1500 w 1556"/>
                  <a:gd name="T29" fmla="*/ 1106 h 1777"/>
                  <a:gd name="T30" fmla="*/ 1467 w 1556"/>
                  <a:gd name="T31" fmla="*/ 1212 h 1777"/>
                  <a:gd name="T32" fmla="*/ 1424 w 1556"/>
                  <a:gd name="T33" fmla="*/ 1314 h 1777"/>
                  <a:gd name="T34" fmla="*/ 1370 w 1556"/>
                  <a:gd name="T35" fmla="*/ 1410 h 1777"/>
                  <a:gd name="T36" fmla="*/ 1305 w 1556"/>
                  <a:gd name="T37" fmla="*/ 1499 h 1777"/>
                  <a:gd name="T38" fmla="*/ 1229 w 1556"/>
                  <a:gd name="T39" fmla="*/ 1579 h 1777"/>
                  <a:gd name="T40" fmla="*/ 1138 w 1556"/>
                  <a:gd name="T41" fmla="*/ 1647 h 1777"/>
                  <a:gd name="T42" fmla="*/ 1034 w 1556"/>
                  <a:gd name="T43" fmla="*/ 1704 h 1777"/>
                  <a:gd name="T44" fmla="*/ 914 w 1556"/>
                  <a:gd name="T45" fmla="*/ 1749 h 1777"/>
                  <a:gd name="T46" fmla="*/ 778 w 1556"/>
                  <a:gd name="T47" fmla="*/ 1777 h 1777"/>
                  <a:gd name="T48" fmla="*/ 642 w 1556"/>
                  <a:gd name="T49" fmla="*/ 1749 h 1777"/>
                  <a:gd name="T50" fmla="*/ 522 w 1556"/>
                  <a:gd name="T51" fmla="*/ 1704 h 1777"/>
                  <a:gd name="T52" fmla="*/ 418 w 1556"/>
                  <a:gd name="T53" fmla="*/ 1647 h 1777"/>
                  <a:gd name="T54" fmla="*/ 328 w 1556"/>
                  <a:gd name="T55" fmla="*/ 1579 h 1777"/>
                  <a:gd name="T56" fmla="*/ 250 w 1556"/>
                  <a:gd name="T57" fmla="*/ 1499 h 1777"/>
                  <a:gd name="T58" fmla="*/ 186 w 1556"/>
                  <a:gd name="T59" fmla="*/ 1410 h 1777"/>
                  <a:gd name="T60" fmla="*/ 132 w 1556"/>
                  <a:gd name="T61" fmla="*/ 1314 h 1777"/>
                  <a:gd name="T62" fmla="*/ 90 w 1556"/>
                  <a:gd name="T63" fmla="*/ 1212 h 1777"/>
                  <a:gd name="T64" fmla="*/ 57 w 1556"/>
                  <a:gd name="T65" fmla="*/ 1106 h 1777"/>
                  <a:gd name="T66" fmla="*/ 32 w 1556"/>
                  <a:gd name="T67" fmla="*/ 996 h 1777"/>
                  <a:gd name="T68" fmla="*/ 15 w 1556"/>
                  <a:gd name="T69" fmla="*/ 885 h 1777"/>
                  <a:gd name="T70" fmla="*/ 5 w 1556"/>
                  <a:gd name="T71" fmla="*/ 774 h 1777"/>
                  <a:gd name="T72" fmla="*/ 0 w 1556"/>
                  <a:gd name="T73" fmla="*/ 666 h 1777"/>
                  <a:gd name="T74" fmla="*/ 1 w 1556"/>
                  <a:gd name="T75" fmla="*/ 559 h 1777"/>
                  <a:gd name="T76" fmla="*/ 5 w 1556"/>
                  <a:gd name="T77" fmla="*/ 458 h 1777"/>
                  <a:gd name="T78" fmla="*/ 13 w 1556"/>
                  <a:gd name="T79" fmla="*/ 364 h 1777"/>
                  <a:gd name="T80" fmla="*/ 23 w 1556"/>
                  <a:gd name="T81" fmla="*/ 277 h 1777"/>
                  <a:gd name="T82" fmla="*/ 32 w 1556"/>
                  <a:gd name="T83" fmla="*/ 198 h 1777"/>
                  <a:gd name="T84" fmla="*/ 43 w 1556"/>
                  <a:gd name="T85" fmla="*/ 132 h 1777"/>
                  <a:gd name="T86" fmla="*/ 54 w 1556"/>
                  <a:gd name="T87" fmla="*/ 77 h 1777"/>
                  <a:gd name="T88" fmla="*/ 61 w 1556"/>
                  <a:gd name="T89" fmla="*/ 35 h 1777"/>
                  <a:gd name="T90" fmla="*/ 68 w 1556"/>
                  <a:gd name="T91" fmla="*/ 9 h 1777"/>
                  <a:gd name="T92" fmla="*/ 70 w 1556"/>
                  <a:gd name="T93" fmla="*/ 0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6" h="1777">
                    <a:moveTo>
                      <a:pt x="70" y="0"/>
                    </a:moveTo>
                    <a:lnTo>
                      <a:pt x="1487" y="0"/>
                    </a:lnTo>
                    <a:lnTo>
                      <a:pt x="1487" y="3"/>
                    </a:lnTo>
                    <a:lnTo>
                      <a:pt x="1489" y="9"/>
                    </a:lnTo>
                    <a:lnTo>
                      <a:pt x="1491" y="21"/>
                    </a:lnTo>
                    <a:lnTo>
                      <a:pt x="1494" y="35"/>
                    </a:lnTo>
                    <a:lnTo>
                      <a:pt x="1499" y="54"/>
                    </a:lnTo>
                    <a:lnTo>
                      <a:pt x="1503" y="77"/>
                    </a:lnTo>
                    <a:lnTo>
                      <a:pt x="1507" y="102"/>
                    </a:lnTo>
                    <a:lnTo>
                      <a:pt x="1513" y="132"/>
                    </a:lnTo>
                    <a:lnTo>
                      <a:pt x="1518" y="164"/>
                    </a:lnTo>
                    <a:lnTo>
                      <a:pt x="1523" y="198"/>
                    </a:lnTo>
                    <a:lnTo>
                      <a:pt x="1529" y="236"/>
                    </a:lnTo>
                    <a:lnTo>
                      <a:pt x="1534" y="277"/>
                    </a:lnTo>
                    <a:lnTo>
                      <a:pt x="1538" y="319"/>
                    </a:lnTo>
                    <a:lnTo>
                      <a:pt x="1544" y="364"/>
                    </a:lnTo>
                    <a:lnTo>
                      <a:pt x="1547" y="410"/>
                    </a:lnTo>
                    <a:lnTo>
                      <a:pt x="1551" y="458"/>
                    </a:lnTo>
                    <a:lnTo>
                      <a:pt x="1554" y="509"/>
                    </a:lnTo>
                    <a:lnTo>
                      <a:pt x="1556" y="559"/>
                    </a:lnTo>
                    <a:lnTo>
                      <a:pt x="1556" y="612"/>
                    </a:lnTo>
                    <a:lnTo>
                      <a:pt x="1556" y="666"/>
                    </a:lnTo>
                    <a:lnTo>
                      <a:pt x="1555" y="720"/>
                    </a:lnTo>
                    <a:lnTo>
                      <a:pt x="1551" y="774"/>
                    </a:lnTo>
                    <a:lnTo>
                      <a:pt x="1547" y="829"/>
                    </a:lnTo>
                    <a:lnTo>
                      <a:pt x="1542" y="885"/>
                    </a:lnTo>
                    <a:lnTo>
                      <a:pt x="1533" y="941"/>
                    </a:lnTo>
                    <a:lnTo>
                      <a:pt x="1525" y="996"/>
                    </a:lnTo>
                    <a:lnTo>
                      <a:pt x="1513" y="1051"/>
                    </a:lnTo>
                    <a:lnTo>
                      <a:pt x="1500" y="1106"/>
                    </a:lnTo>
                    <a:lnTo>
                      <a:pt x="1484" y="1159"/>
                    </a:lnTo>
                    <a:lnTo>
                      <a:pt x="1467" y="1212"/>
                    </a:lnTo>
                    <a:lnTo>
                      <a:pt x="1446" y="1264"/>
                    </a:lnTo>
                    <a:lnTo>
                      <a:pt x="1424" y="1314"/>
                    </a:lnTo>
                    <a:lnTo>
                      <a:pt x="1399" y="1363"/>
                    </a:lnTo>
                    <a:lnTo>
                      <a:pt x="1370" y="1410"/>
                    </a:lnTo>
                    <a:lnTo>
                      <a:pt x="1340" y="1455"/>
                    </a:lnTo>
                    <a:lnTo>
                      <a:pt x="1305" y="1499"/>
                    </a:lnTo>
                    <a:lnTo>
                      <a:pt x="1269" y="1540"/>
                    </a:lnTo>
                    <a:lnTo>
                      <a:pt x="1229" y="1579"/>
                    </a:lnTo>
                    <a:lnTo>
                      <a:pt x="1185" y="1614"/>
                    </a:lnTo>
                    <a:lnTo>
                      <a:pt x="1138" y="1647"/>
                    </a:lnTo>
                    <a:lnTo>
                      <a:pt x="1087" y="1678"/>
                    </a:lnTo>
                    <a:lnTo>
                      <a:pt x="1034" y="1704"/>
                    </a:lnTo>
                    <a:lnTo>
                      <a:pt x="976" y="1728"/>
                    </a:lnTo>
                    <a:lnTo>
                      <a:pt x="914" y="1749"/>
                    </a:lnTo>
                    <a:lnTo>
                      <a:pt x="848" y="1765"/>
                    </a:lnTo>
                    <a:lnTo>
                      <a:pt x="778" y="1777"/>
                    </a:lnTo>
                    <a:lnTo>
                      <a:pt x="708" y="1765"/>
                    </a:lnTo>
                    <a:lnTo>
                      <a:pt x="642" y="1749"/>
                    </a:lnTo>
                    <a:lnTo>
                      <a:pt x="580" y="1728"/>
                    </a:lnTo>
                    <a:lnTo>
                      <a:pt x="522" y="1704"/>
                    </a:lnTo>
                    <a:lnTo>
                      <a:pt x="468" y="1678"/>
                    </a:lnTo>
                    <a:lnTo>
                      <a:pt x="418" y="1647"/>
                    </a:lnTo>
                    <a:lnTo>
                      <a:pt x="371" y="1614"/>
                    </a:lnTo>
                    <a:lnTo>
                      <a:pt x="328" y="1579"/>
                    </a:lnTo>
                    <a:lnTo>
                      <a:pt x="287" y="1540"/>
                    </a:lnTo>
                    <a:lnTo>
                      <a:pt x="250" y="1499"/>
                    </a:lnTo>
                    <a:lnTo>
                      <a:pt x="217" y="1455"/>
                    </a:lnTo>
                    <a:lnTo>
                      <a:pt x="186" y="1410"/>
                    </a:lnTo>
                    <a:lnTo>
                      <a:pt x="158" y="1363"/>
                    </a:lnTo>
                    <a:lnTo>
                      <a:pt x="132" y="1314"/>
                    </a:lnTo>
                    <a:lnTo>
                      <a:pt x="110" y="1264"/>
                    </a:lnTo>
                    <a:lnTo>
                      <a:pt x="90" y="1212"/>
                    </a:lnTo>
                    <a:lnTo>
                      <a:pt x="72" y="1159"/>
                    </a:lnTo>
                    <a:lnTo>
                      <a:pt x="57" y="1106"/>
                    </a:lnTo>
                    <a:lnTo>
                      <a:pt x="43" y="1051"/>
                    </a:lnTo>
                    <a:lnTo>
                      <a:pt x="32" y="996"/>
                    </a:lnTo>
                    <a:lnTo>
                      <a:pt x="23" y="941"/>
                    </a:lnTo>
                    <a:lnTo>
                      <a:pt x="15" y="885"/>
                    </a:lnTo>
                    <a:lnTo>
                      <a:pt x="10" y="829"/>
                    </a:lnTo>
                    <a:lnTo>
                      <a:pt x="5" y="774"/>
                    </a:lnTo>
                    <a:lnTo>
                      <a:pt x="2" y="720"/>
                    </a:lnTo>
                    <a:lnTo>
                      <a:pt x="0" y="666"/>
                    </a:lnTo>
                    <a:lnTo>
                      <a:pt x="0" y="612"/>
                    </a:lnTo>
                    <a:lnTo>
                      <a:pt x="1" y="559"/>
                    </a:lnTo>
                    <a:lnTo>
                      <a:pt x="3" y="509"/>
                    </a:lnTo>
                    <a:lnTo>
                      <a:pt x="5" y="458"/>
                    </a:lnTo>
                    <a:lnTo>
                      <a:pt x="9" y="410"/>
                    </a:lnTo>
                    <a:lnTo>
                      <a:pt x="13" y="364"/>
                    </a:lnTo>
                    <a:lnTo>
                      <a:pt x="17" y="319"/>
                    </a:lnTo>
                    <a:lnTo>
                      <a:pt x="23" y="277"/>
                    </a:lnTo>
                    <a:lnTo>
                      <a:pt x="27" y="236"/>
                    </a:lnTo>
                    <a:lnTo>
                      <a:pt x="32" y="198"/>
                    </a:lnTo>
                    <a:lnTo>
                      <a:pt x="39" y="164"/>
                    </a:lnTo>
                    <a:lnTo>
                      <a:pt x="43" y="132"/>
                    </a:lnTo>
                    <a:lnTo>
                      <a:pt x="48" y="102"/>
                    </a:lnTo>
                    <a:lnTo>
                      <a:pt x="54" y="77"/>
                    </a:lnTo>
                    <a:lnTo>
                      <a:pt x="58" y="54"/>
                    </a:lnTo>
                    <a:lnTo>
                      <a:pt x="61" y="35"/>
                    </a:lnTo>
                    <a:lnTo>
                      <a:pt x="64" y="21"/>
                    </a:lnTo>
                    <a:lnTo>
                      <a:pt x="68" y="9"/>
                    </a:lnTo>
                    <a:lnTo>
                      <a:pt x="69" y="3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7" name="Freeform 40"/>
              <p:cNvSpPr>
                <a:spLocks/>
              </p:cNvSpPr>
              <p:nvPr/>
            </p:nvSpPr>
            <p:spPr bwMode="auto">
              <a:xfrm>
                <a:off x="3307" y="1853"/>
                <a:ext cx="195" cy="444"/>
              </a:xfrm>
              <a:custGeom>
                <a:avLst/>
                <a:gdLst>
                  <a:gd name="T0" fmla="*/ 709 w 778"/>
                  <a:gd name="T1" fmla="*/ 0 h 1777"/>
                  <a:gd name="T2" fmla="*/ 711 w 778"/>
                  <a:gd name="T3" fmla="*/ 9 h 1777"/>
                  <a:gd name="T4" fmla="*/ 716 w 778"/>
                  <a:gd name="T5" fmla="*/ 35 h 1777"/>
                  <a:gd name="T6" fmla="*/ 725 w 778"/>
                  <a:gd name="T7" fmla="*/ 77 h 1777"/>
                  <a:gd name="T8" fmla="*/ 735 w 778"/>
                  <a:gd name="T9" fmla="*/ 132 h 1777"/>
                  <a:gd name="T10" fmla="*/ 745 w 778"/>
                  <a:gd name="T11" fmla="*/ 198 h 1777"/>
                  <a:gd name="T12" fmla="*/ 756 w 778"/>
                  <a:gd name="T13" fmla="*/ 277 h 1777"/>
                  <a:gd name="T14" fmla="*/ 766 w 778"/>
                  <a:gd name="T15" fmla="*/ 364 h 1777"/>
                  <a:gd name="T16" fmla="*/ 773 w 778"/>
                  <a:gd name="T17" fmla="*/ 458 h 1777"/>
                  <a:gd name="T18" fmla="*/ 778 w 778"/>
                  <a:gd name="T19" fmla="*/ 559 h 1777"/>
                  <a:gd name="T20" fmla="*/ 778 w 778"/>
                  <a:gd name="T21" fmla="*/ 666 h 1777"/>
                  <a:gd name="T22" fmla="*/ 773 w 778"/>
                  <a:gd name="T23" fmla="*/ 774 h 1777"/>
                  <a:gd name="T24" fmla="*/ 764 w 778"/>
                  <a:gd name="T25" fmla="*/ 885 h 1777"/>
                  <a:gd name="T26" fmla="*/ 747 w 778"/>
                  <a:gd name="T27" fmla="*/ 996 h 1777"/>
                  <a:gd name="T28" fmla="*/ 722 w 778"/>
                  <a:gd name="T29" fmla="*/ 1106 h 1777"/>
                  <a:gd name="T30" fmla="*/ 689 w 778"/>
                  <a:gd name="T31" fmla="*/ 1212 h 1777"/>
                  <a:gd name="T32" fmla="*/ 646 w 778"/>
                  <a:gd name="T33" fmla="*/ 1314 h 1777"/>
                  <a:gd name="T34" fmla="*/ 592 w 778"/>
                  <a:gd name="T35" fmla="*/ 1410 h 1777"/>
                  <a:gd name="T36" fmla="*/ 527 w 778"/>
                  <a:gd name="T37" fmla="*/ 1499 h 1777"/>
                  <a:gd name="T38" fmla="*/ 451 w 778"/>
                  <a:gd name="T39" fmla="*/ 1579 h 1777"/>
                  <a:gd name="T40" fmla="*/ 360 w 778"/>
                  <a:gd name="T41" fmla="*/ 1647 h 1777"/>
                  <a:gd name="T42" fmla="*/ 256 w 778"/>
                  <a:gd name="T43" fmla="*/ 1704 h 1777"/>
                  <a:gd name="T44" fmla="*/ 136 w 778"/>
                  <a:gd name="T45" fmla="*/ 1749 h 1777"/>
                  <a:gd name="T46" fmla="*/ 0 w 778"/>
                  <a:gd name="T47" fmla="*/ 1777 h 1777"/>
                  <a:gd name="T48" fmla="*/ 10 w 778"/>
                  <a:gd name="T49" fmla="*/ 1774 h 1777"/>
                  <a:gd name="T50" fmla="*/ 36 w 778"/>
                  <a:gd name="T51" fmla="*/ 1764 h 1777"/>
                  <a:gd name="T52" fmla="*/ 78 w 778"/>
                  <a:gd name="T53" fmla="*/ 1743 h 1777"/>
                  <a:gd name="T54" fmla="*/ 132 w 778"/>
                  <a:gd name="T55" fmla="*/ 1709 h 1777"/>
                  <a:gd name="T56" fmla="*/ 198 w 778"/>
                  <a:gd name="T57" fmla="*/ 1656 h 1777"/>
                  <a:gd name="T58" fmla="*/ 271 w 778"/>
                  <a:gd name="T59" fmla="*/ 1583 h 1777"/>
                  <a:gd name="T60" fmla="*/ 349 w 778"/>
                  <a:gd name="T61" fmla="*/ 1486 h 1777"/>
                  <a:gd name="T62" fmla="*/ 436 w 778"/>
                  <a:gd name="T63" fmla="*/ 1355 h 1777"/>
                  <a:gd name="T64" fmla="*/ 505 w 778"/>
                  <a:gd name="T65" fmla="*/ 1209 h 1777"/>
                  <a:gd name="T66" fmla="*/ 550 w 778"/>
                  <a:gd name="T67" fmla="*/ 1059 h 1777"/>
                  <a:gd name="T68" fmla="*/ 576 w 778"/>
                  <a:gd name="T69" fmla="*/ 903 h 1777"/>
                  <a:gd name="T70" fmla="*/ 584 w 778"/>
                  <a:gd name="T71" fmla="*/ 736 h 1777"/>
                  <a:gd name="T72" fmla="*/ 580 w 778"/>
                  <a:gd name="T73" fmla="*/ 552 h 1777"/>
                  <a:gd name="T74" fmla="*/ 568 w 778"/>
                  <a:gd name="T75" fmla="*/ 350 h 1777"/>
                  <a:gd name="T76" fmla="*/ 551 w 778"/>
                  <a:gd name="T77" fmla="*/ 124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8" h="1777">
                    <a:moveTo>
                      <a:pt x="542" y="0"/>
                    </a:moveTo>
                    <a:lnTo>
                      <a:pt x="709" y="0"/>
                    </a:lnTo>
                    <a:lnTo>
                      <a:pt x="709" y="3"/>
                    </a:lnTo>
                    <a:lnTo>
                      <a:pt x="711" y="9"/>
                    </a:lnTo>
                    <a:lnTo>
                      <a:pt x="713" y="21"/>
                    </a:lnTo>
                    <a:lnTo>
                      <a:pt x="716" y="35"/>
                    </a:lnTo>
                    <a:lnTo>
                      <a:pt x="721" y="54"/>
                    </a:lnTo>
                    <a:lnTo>
                      <a:pt x="725" y="77"/>
                    </a:lnTo>
                    <a:lnTo>
                      <a:pt x="729" y="102"/>
                    </a:lnTo>
                    <a:lnTo>
                      <a:pt x="735" y="132"/>
                    </a:lnTo>
                    <a:lnTo>
                      <a:pt x="740" y="164"/>
                    </a:lnTo>
                    <a:lnTo>
                      <a:pt x="745" y="198"/>
                    </a:lnTo>
                    <a:lnTo>
                      <a:pt x="751" y="236"/>
                    </a:lnTo>
                    <a:lnTo>
                      <a:pt x="756" y="277"/>
                    </a:lnTo>
                    <a:lnTo>
                      <a:pt x="760" y="319"/>
                    </a:lnTo>
                    <a:lnTo>
                      <a:pt x="766" y="364"/>
                    </a:lnTo>
                    <a:lnTo>
                      <a:pt x="769" y="410"/>
                    </a:lnTo>
                    <a:lnTo>
                      <a:pt x="773" y="458"/>
                    </a:lnTo>
                    <a:lnTo>
                      <a:pt x="776" y="509"/>
                    </a:lnTo>
                    <a:lnTo>
                      <a:pt x="778" y="559"/>
                    </a:lnTo>
                    <a:lnTo>
                      <a:pt x="778" y="612"/>
                    </a:lnTo>
                    <a:lnTo>
                      <a:pt x="778" y="666"/>
                    </a:lnTo>
                    <a:lnTo>
                      <a:pt x="777" y="720"/>
                    </a:lnTo>
                    <a:lnTo>
                      <a:pt x="773" y="774"/>
                    </a:lnTo>
                    <a:lnTo>
                      <a:pt x="769" y="829"/>
                    </a:lnTo>
                    <a:lnTo>
                      <a:pt x="764" y="885"/>
                    </a:lnTo>
                    <a:lnTo>
                      <a:pt x="755" y="941"/>
                    </a:lnTo>
                    <a:lnTo>
                      <a:pt x="747" y="996"/>
                    </a:lnTo>
                    <a:lnTo>
                      <a:pt x="735" y="1051"/>
                    </a:lnTo>
                    <a:lnTo>
                      <a:pt x="722" y="1106"/>
                    </a:lnTo>
                    <a:lnTo>
                      <a:pt x="706" y="1159"/>
                    </a:lnTo>
                    <a:lnTo>
                      <a:pt x="689" y="1212"/>
                    </a:lnTo>
                    <a:lnTo>
                      <a:pt x="668" y="1264"/>
                    </a:lnTo>
                    <a:lnTo>
                      <a:pt x="646" y="1314"/>
                    </a:lnTo>
                    <a:lnTo>
                      <a:pt x="621" y="1363"/>
                    </a:lnTo>
                    <a:lnTo>
                      <a:pt x="592" y="1410"/>
                    </a:lnTo>
                    <a:lnTo>
                      <a:pt x="562" y="1455"/>
                    </a:lnTo>
                    <a:lnTo>
                      <a:pt x="527" y="1499"/>
                    </a:lnTo>
                    <a:lnTo>
                      <a:pt x="491" y="1540"/>
                    </a:lnTo>
                    <a:lnTo>
                      <a:pt x="451" y="1579"/>
                    </a:lnTo>
                    <a:lnTo>
                      <a:pt x="407" y="1614"/>
                    </a:lnTo>
                    <a:lnTo>
                      <a:pt x="360" y="1647"/>
                    </a:lnTo>
                    <a:lnTo>
                      <a:pt x="309" y="1678"/>
                    </a:lnTo>
                    <a:lnTo>
                      <a:pt x="256" y="1704"/>
                    </a:lnTo>
                    <a:lnTo>
                      <a:pt x="198" y="1728"/>
                    </a:lnTo>
                    <a:lnTo>
                      <a:pt x="136" y="1749"/>
                    </a:lnTo>
                    <a:lnTo>
                      <a:pt x="70" y="1765"/>
                    </a:lnTo>
                    <a:lnTo>
                      <a:pt x="0" y="1777"/>
                    </a:lnTo>
                    <a:lnTo>
                      <a:pt x="2" y="1775"/>
                    </a:lnTo>
                    <a:lnTo>
                      <a:pt x="10" y="1774"/>
                    </a:lnTo>
                    <a:lnTo>
                      <a:pt x="20" y="1770"/>
                    </a:lnTo>
                    <a:lnTo>
                      <a:pt x="36" y="1764"/>
                    </a:lnTo>
                    <a:lnTo>
                      <a:pt x="56" y="1755"/>
                    </a:lnTo>
                    <a:lnTo>
                      <a:pt x="78" y="1743"/>
                    </a:lnTo>
                    <a:lnTo>
                      <a:pt x="104" y="1728"/>
                    </a:lnTo>
                    <a:lnTo>
                      <a:pt x="132" y="1709"/>
                    </a:lnTo>
                    <a:lnTo>
                      <a:pt x="164" y="1685"/>
                    </a:lnTo>
                    <a:lnTo>
                      <a:pt x="198" y="1656"/>
                    </a:lnTo>
                    <a:lnTo>
                      <a:pt x="233" y="1623"/>
                    </a:lnTo>
                    <a:lnTo>
                      <a:pt x="271" y="1583"/>
                    </a:lnTo>
                    <a:lnTo>
                      <a:pt x="309" y="1538"/>
                    </a:lnTo>
                    <a:lnTo>
                      <a:pt x="349" y="1486"/>
                    </a:lnTo>
                    <a:lnTo>
                      <a:pt x="391" y="1428"/>
                    </a:lnTo>
                    <a:lnTo>
                      <a:pt x="436" y="1355"/>
                    </a:lnTo>
                    <a:lnTo>
                      <a:pt x="474" y="1282"/>
                    </a:lnTo>
                    <a:lnTo>
                      <a:pt x="505" y="1209"/>
                    </a:lnTo>
                    <a:lnTo>
                      <a:pt x="531" y="1135"/>
                    </a:lnTo>
                    <a:lnTo>
                      <a:pt x="550" y="1059"/>
                    </a:lnTo>
                    <a:lnTo>
                      <a:pt x="565" y="982"/>
                    </a:lnTo>
                    <a:lnTo>
                      <a:pt x="576" y="903"/>
                    </a:lnTo>
                    <a:lnTo>
                      <a:pt x="581" y="821"/>
                    </a:lnTo>
                    <a:lnTo>
                      <a:pt x="584" y="736"/>
                    </a:lnTo>
                    <a:lnTo>
                      <a:pt x="583" y="647"/>
                    </a:lnTo>
                    <a:lnTo>
                      <a:pt x="580" y="552"/>
                    </a:lnTo>
                    <a:lnTo>
                      <a:pt x="575" y="454"/>
                    </a:lnTo>
                    <a:lnTo>
                      <a:pt x="568" y="350"/>
                    </a:lnTo>
                    <a:lnTo>
                      <a:pt x="560" y="240"/>
                    </a:lnTo>
                    <a:lnTo>
                      <a:pt x="551" y="124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8" name="Freeform 41"/>
              <p:cNvSpPr>
                <a:spLocks/>
              </p:cNvSpPr>
              <p:nvPr/>
            </p:nvSpPr>
            <p:spPr bwMode="auto">
              <a:xfrm>
                <a:off x="3117" y="1874"/>
                <a:ext cx="375" cy="105"/>
              </a:xfrm>
              <a:custGeom>
                <a:avLst/>
                <a:gdLst>
                  <a:gd name="T0" fmla="*/ 1130 w 1501"/>
                  <a:gd name="T1" fmla="*/ 0 h 419"/>
                  <a:gd name="T2" fmla="*/ 1501 w 1501"/>
                  <a:gd name="T3" fmla="*/ 90 h 419"/>
                  <a:gd name="T4" fmla="*/ 1482 w 1501"/>
                  <a:gd name="T5" fmla="*/ 127 h 419"/>
                  <a:gd name="T6" fmla="*/ 1458 w 1501"/>
                  <a:gd name="T7" fmla="*/ 162 h 419"/>
                  <a:gd name="T8" fmla="*/ 1429 w 1501"/>
                  <a:gd name="T9" fmla="*/ 194 h 419"/>
                  <a:gd name="T10" fmla="*/ 1396 w 1501"/>
                  <a:gd name="T11" fmla="*/ 223 h 419"/>
                  <a:gd name="T12" fmla="*/ 1358 w 1501"/>
                  <a:gd name="T13" fmla="*/ 250 h 419"/>
                  <a:gd name="T14" fmla="*/ 1318 w 1501"/>
                  <a:gd name="T15" fmla="*/ 275 h 419"/>
                  <a:gd name="T16" fmla="*/ 1275 w 1501"/>
                  <a:gd name="T17" fmla="*/ 297 h 419"/>
                  <a:gd name="T18" fmla="*/ 1230 w 1501"/>
                  <a:gd name="T19" fmla="*/ 318 h 419"/>
                  <a:gd name="T20" fmla="*/ 1183 w 1501"/>
                  <a:gd name="T21" fmla="*/ 335 h 419"/>
                  <a:gd name="T22" fmla="*/ 1134 w 1501"/>
                  <a:gd name="T23" fmla="*/ 351 h 419"/>
                  <a:gd name="T24" fmla="*/ 1084 w 1501"/>
                  <a:gd name="T25" fmla="*/ 365 h 419"/>
                  <a:gd name="T26" fmla="*/ 1035 w 1501"/>
                  <a:gd name="T27" fmla="*/ 377 h 419"/>
                  <a:gd name="T28" fmla="*/ 985 w 1501"/>
                  <a:gd name="T29" fmla="*/ 387 h 419"/>
                  <a:gd name="T30" fmla="*/ 936 w 1501"/>
                  <a:gd name="T31" fmla="*/ 396 h 419"/>
                  <a:gd name="T32" fmla="*/ 889 w 1501"/>
                  <a:gd name="T33" fmla="*/ 404 h 419"/>
                  <a:gd name="T34" fmla="*/ 841 w 1501"/>
                  <a:gd name="T35" fmla="*/ 409 h 419"/>
                  <a:gd name="T36" fmla="*/ 797 w 1501"/>
                  <a:gd name="T37" fmla="*/ 413 h 419"/>
                  <a:gd name="T38" fmla="*/ 755 w 1501"/>
                  <a:gd name="T39" fmla="*/ 415 h 419"/>
                  <a:gd name="T40" fmla="*/ 717 w 1501"/>
                  <a:gd name="T41" fmla="*/ 418 h 419"/>
                  <a:gd name="T42" fmla="*/ 681 w 1501"/>
                  <a:gd name="T43" fmla="*/ 419 h 419"/>
                  <a:gd name="T44" fmla="*/ 605 w 1501"/>
                  <a:gd name="T45" fmla="*/ 418 h 419"/>
                  <a:gd name="T46" fmla="*/ 533 w 1501"/>
                  <a:gd name="T47" fmla="*/ 415 h 419"/>
                  <a:gd name="T48" fmla="*/ 466 w 1501"/>
                  <a:gd name="T49" fmla="*/ 411 h 419"/>
                  <a:gd name="T50" fmla="*/ 405 w 1501"/>
                  <a:gd name="T51" fmla="*/ 406 h 419"/>
                  <a:gd name="T52" fmla="*/ 349 w 1501"/>
                  <a:gd name="T53" fmla="*/ 399 h 419"/>
                  <a:gd name="T54" fmla="*/ 297 w 1501"/>
                  <a:gd name="T55" fmla="*/ 393 h 419"/>
                  <a:gd name="T56" fmla="*/ 249 w 1501"/>
                  <a:gd name="T57" fmla="*/ 384 h 419"/>
                  <a:gd name="T58" fmla="*/ 206 w 1501"/>
                  <a:gd name="T59" fmla="*/ 376 h 419"/>
                  <a:gd name="T60" fmla="*/ 167 w 1501"/>
                  <a:gd name="T61" fmla="*/ 366 h 419"/>
                  <a:gd name="T62" fmla="*/ 131 w 1501"/>
                  <a:gd name="T63" fmla="*/ 356 h 419"/>
                  <a:gd name="T64" fmla="*/ 99 w 1501"/>
                  <a:gd name="T65" fmla="*/ 347 h 419"/>
                  <a:gd name="T66" fmla="*/ 70 w 1501"/>
                  <a:gd name="T67" fmla="*/ 337 h 419"/>
                  <a:gd name="T68" fmla="*/ 44 w 1501"/>
                  <a:gd name="T69" fmla="*/ 328 h 419"/>
                  <a:gd name="T70" fmla="*/ 20 w 1501"/>
                  <a:gd name="T71" fmla="*/ 319 h 419"/>
                  <a:gd name="T72" fmla="*/ 0 w 1501"/>
                  <a:gd name="T73" fmla="*/ 311 h 419"/>
                  <a:gd name="T74" fmla="*/ 1130 w 1501"/>
                  <a:gd name="T75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01" h="419">
                    <a:moveTo>
                      <a:pt x="1130" y="0"/>
                    </a:moveTo>
                    <a:lnTo>
                      <a:pt x="1501" y="90"/>
                    </a:lnTo>
                    <a:lnTo>
                      <a:pt x="1482" y="127"/>
                    </a:lnTo>
                    <a:lnTo>
                      <a:pt x="1458" y="162"/>
                    </a:lnTo>
                    <a:lnTo>
                      <a:pt x="1429" y="194"/>
                    </a:lnTo>
                    <a:lnTo>
                      <a:pt x="1396" y="223"/>
                    </a:lnTo>
                    <a:lnTo>
                      <a:pt x="1358" y="250"/>
                    </a:lnTo>
                    <a:lnTo>
                      <a:pt x="1318" y="275"/>
                    </a:lnTo>
                    <a:lnTo>
                      <a:pt x="1275" y="297"/>
                    </a:lnTo>
                    <a:lnTo>
                      <a:pt x="1230" y="318"/>
                    </a:lnTo>
                    <a:lnTo>
                      <a:pt x="1183" y="335"/>
                    </a:lnTo>
                    <a:lnTo>
                      <a:pt x="1134" y="351"/>
                    </a:lnTo>
                    <a:lnTo>
                      <a:pt x="1084" y="365"/>
                    </a:lnTo>
                    <a:lnTo>
                      <a:pt x="1035" y="377"/>
                    </a:lnTo>
                    <a:lnTo>
                      <a:pt x="985" y="387"/>
                    </a:lnTo>
                    <a:lnTo>
                      <a:pt x="936" y="396"/>
                    </a:lnTo>
                    <a:lnTo>
                      <a:pt x="889" y="404"/>
                    </a:lnTo>
                    <a:lnTo>
                      <a:pt x="841" y="409"/>
                    </a:lnTo>
                    <a:lnTo>
                      <a:pt x="797" y="413"/>
                    </a:lnTo>
                    <a:lnTo>
                      <a:pt x="755" y="415"/>
                    </a:lnTo>
                    <a:lnTo>
                      <a:pt x="717" y="418"/>
                    </a:lnTo>
                    <a:lnTo>
                      <a:pt x="681" y="419"/>
                    </a:lnTo>
                    <a:lnTo>
                      <a:pt x="605" y="418"/>
                    </a:lnTo>
                    <a:lnTo>
                      <a:pt x="533" y="415"/>
                    </a:lnTo>
                    <a:lnTo>
                      <a:pt x="466" y="411"/>
                    </a:lnTo>
                    <a:lnTo>
                      <a:pt x="405" y="406"/>
                    </a:lnTo>
                    <a:lnTo>
                      <a:pt x="349" y="399"/>
                    </a:lnTo>
                    <a:lnTo>
                      <a:pt x="297" y="393"/>
                    </a:lnTo>
                    <a:lnTo>
                      <a:pt x="249" y="384"/>
                    </a:lnTo>
                    <a:lnTo>
                      <a:pt x="206" y="376"/>
                    </a:lnTo>
                    <a:lnTo>
                      <a:pt x="167" y="366"/>
                    </a:lnTo>
                    <a:lnTo>
                      <a:pt x="131" y="356"/>
                    </a:lnTo>
                    <a:lnTo>
                      <a:pt x="99" y="347"/>
                    </a:lnTo>
                    <a:lnTo>
                      <a:pt x="70" y="337"/>
                    </a:lnTo>
                    <a:lnTo>
                      <a:pt x="44" y="328"/>
                    </a:lnTo>
                    <a:lnTo>
                      <a:pt x="20" y="319"/>
                    </a:lnTo>
                    <a:lnTo>
                      <a:pt x="0" y="311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9" name="Freeform 42"/>
              <p:cNvSpPr>
                <a:spLocks/>
              </p:cNvSpPr>
              <p:nvPr/>
            </p:nvSpPr>
            <p:spPr bwMode="auto">
              <a:xfrm>
                <a:off x="3084" y="1722"/>
                <a:ext cx="439" cy="322"/>
              </a:xfrm>
              <a:custGeom>
                <a:avLst/>
                <a:gdLst>
                  <a:gd name="T0" fmla="*/ 1002 w 1754"/>
                  <a:gd name="T1" fmla="*/ 6 h 1288"/>
                  <a:gd name="T2" fmla="*/ 1112 w 1754"/>
                  <a:gd name="T3" fmla="*/ 28 h 1288"/>
                  <a:gd name="T4" fmla="*/ 1183 w 1754"/>
                  <a:gd name="T5" fmla="*/ 49 h 1288"/>
                  <a:gd name="T6" fmla="*/ 1208 w 1754"/>
                  <a:gd name="T7" fmla="*/ 60 h 1288"/>
                  <a:gd name="T8" fmla="*/ 1309 w 1754"/>
                  <a:gd name="T9" fmla="*/ 123 h 1288"/>
                  <a:gd name="T10" fmla="*/ 1388 w 1754"/>
                  <a:gd name="T11" fmla="*/ 197 h 1288"/>
                  <a:gd name="T12" fmla="*/ 1444 w 1754"/>
                  <a:gd name="T13" fmla="*/ 266 h 1288"/>
                  <a:gd name="T14" fmla="*/ 1478 w 1754"/>
                  <a:gd name="T15" fmla="*/ 318 h 1288"/>
                  <a:gd name="T16" fmla="*/ 1490 w 1754"/>
                  <a:gd name="T17" fmla="*/ 340 h 1288"/>
                  <a:gd name="T18" fmla="*/ 1577 w 1754"/>
                  <a:gd name="T19" fmla="*/ 359 h 1288"/>
                  <a:gd name="T20" fmla="*/ 1646 w 1754"/>
                  <a:gd name="T21" fmla="*/ 421 h 1288"/>
                  <a:gd name="T22" fmla="*/ 1696 w 1754"/>
                  <a:gd name="T23" fmla="*/ 519 h 1288"/>
                  <a:gd name="T24" fmla="*/ 1731 w 1754"/>
                  <a:gd name="T25" fmla="*/ 641 h 1288"/>
                  <a:gd name="T26" fmla="*/ 1750 w 1754"/>
                  <a:gd name="T27" fmla="*/ 777 h 1288"/>
                  <a:gd name="T28" fmla="*/ 1754 w 1754"/>
                  <a:gd name="T29" fmla="*/ 918 h 1288"/>
                  <a:gd name="T30" fmla="*/ 1747 w 1754"/>
                  <a:gd name="T31" fmla="*/ 1053 h 1288"/>
                  <a:gd name="T32" fmla="*/ 1726 w 1754"/>
                  <a:gd name="T33" fmla="*/ 1155 h 1288"/>
                  <a:gd name="T34" fmla="*/ 1697 w 1754"/>
                  <a:gd name="T35" fmla="*/ 1232 h 1288"/>
                  <a:gd name="T36" fmla="*/ 1674 w 1754"/>
                  <a:gd name="T37" fmla="*/ 1278 h 1288"/>
                  <a:gd name="T38" fmla="*/ 1667 w 1754"/>
                  <a:gd name="T39" fmla="*/ 1212 h 1288"/>
                  <a:gd name="T40" fmla="*/ 1661 w 1754"/>
                  <a:gd name="T41" fmla="*/ 1010 h 1288"/>
                  <a:gd name="T42" fmla="*/ 1650 w 1754"/>
                  <a:gd name="T43" fmla="*/ 856 h 1288"/>
                  <a:gd name="T44" fmla="*/ 1638 w 1754"/>
                  <a:gd name="T45" fmla="*/ 751 h 1288"/>
                  <a:gd name="T46" fmla="*/ 1632 w 1754"/>
                  <a:gd name="T47" fmla="*/ 702 h 1288"/>
                  <a:gd name="T48" fmla="*/ 1533 w 1754"/>
                  <a:gd name="T49" fmla="*/ 778 h 1288"/>
                  <a:gd name="T50" fmla="*/ 1363 w 1754"/>
                  <a:gd name="T51" fmla="*/ 869 h 1288"/>
                  <a:gd name="T52" fmla="*/ 1176 w 1754"/>
                  <a:gd name="T53" fmla="*/ 929 h 1288"/>
                  <a:gd name="T54" fmla="*/ 982 w 1754"/>
                  <a:gd name="T55" fmla="*/ 964 h 1288"/>
                  <a:gd name="T56" fmla="*/ 792 w 1754"/>
                  <a:gd name="T57" fmla="*/ 980 h 1288"/>
                  <a:gd name="T58" fmla="*/ 615 w 1754"/>
                  <a:gd name="T59" fmla="*/ 981 h 1288"/>
                  <a:gd name="T60" fmla="*/ 452 w 1754"/>
                  <a:gd name="T61" fmla="*/ 971 h 1288"/>
                  <a:gd name="T62" fmla="*/ 314 w 1754"/>
                  <a:gd name="T63" fmla="*/ 955 h 1288"/>
                  <a:gd name="T64" fmla="*/ 207 w 1754"/>
                  <a:gd name="T65" fmla="*/ 936 h 1288"/>
                  <a:gd name="T66" fmla="*/ 144 w 1754"/>
                  <a:gd name="T67" fmla="*/ 923 h 1288"/>
                  <a:gd name="T68" fmla="*/ 127 w 1754"/>
                  <a:gd name="T69" fmla="*/ 958 h 1288"/>
                  <a:gd name="T70" fmla="*/ 119 w 1754"/>
                  <a:gd name="T71" fmla="*/ 1075 h 1288"/>
                  <a:gd name="T72" fmla="*/ 118 w 1754"/>
                  <a:gd name="T73" fmla="*/ 1181 h 1288"/>
                  <a:gd name="T74" fmla="*/ 119 w 1754"/>
                  <a:gd name="T75" fmla="*/ 1258 h 1288"/>
                  <a:gd name="T76" fmla="*/ 120 w 1754"/>
                  <a:gd name="T77" fmla="*/ 1288 h 1288"/>
                  <a:gd name="T78" fmla="*/ 54 w 1754"/>
                  <a:gd name="T79" fmla="*/ 1181 h 1288"/>
                  <a:gd name="T80" fmla="*/ 16 w 1754"/>
                  <a:gd name="T81" fmla="*/ 1053 h 1288"/>
                  <a:gd name="T82" fmla="*/ 1 w 1754"/>
                  <a:gd name="T83" fmla="*/ 917 h 1288"/>
                  <a:gd name="T84" fmla="*/ 2 w 1754"/>
                  <a:gd name="T85" fmla="*/ 786 h 1288"/>
                  <a:gd name="T86" fmla="*/ 13 w 1754"/>
                  <a:gd name="T87" fmla="*/ 671 h 1288"/>
                  <a:gd name="T88" fmla="*/ 26 w 1754"/>
                  <a:gd name="T89" fmla="*/ 585 h 1288"/>
                  <a:gd name="T90" fmla="*/ 34 w 1754"/>
                  <a:gd name="T91" fmla="*/ 541 h 1288"/>
                  <a:gd name="T92" fmla="*/ 72 w 1754"/>
                  <a:gd name="T93" fmla="*/ 436 h 1288"/>
                  <a:gd name="T94" fmla="*/ 158 w 1754"/>
                  <a:gd name="T95" fmla="*/ 308 h 1288"/>
                  <a:gd name="T96" fmla="*/ 271 w 1754"/>
                  <a:gd name="T97" fmla="*/ 205 h 1288"/>
                  <a:gd name="T98" fmla="*/ 400 w 1754"/>
                  <a:gd name="T99" fmla="*/ 126 h 1288"/>
                  <a:gd name="T100" fmla="*/ 532 w 1754"/>
                  <a:gd name="T101" fmla="*/ 68 h 1288"/>
                  <a:gd name="T102" fmla="*/ 656 w 1754"/>
                  <a:gd name="T103" fmla="*/ 29 h 1288"/>
                  <a:gd name="T104" fmla="*/ 808 w 1754"/>
                  <a:gd name="T105" fmla="*/ 3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54" h="1288">
                    <a:moveTo>
                      <a:pt x="911" y="0"/>
                    </a:moveTo>
                    <a:lnTo>
                      <a:pt x="958" y="2"/>
                    </a:lnTo>
                    <a:lnTo>
                      <a:pt x="1002" y="6"/>
                    </a:lnTo>
                    <a:lnTo>
                      <a:pt x="1042" y="13"/>
                    </a:lnTo>
                    <a:lnTo>
                      <a:pt x="1080" y="20"/>
                    </a:lnTo>
                    <a:lnTo>
                      <a:pt x="1112" y="28"/>
                    </a:lnTo>
                    <a:lnTo>
                      <a:pt x="1140" y="35"/>
                    </a:lnTo>
                    <a:lnTo>
                      <a:pt x="1164" y="43"/>
                    </a:lnTo>
                    <a:lnTo>
                      <a:pt x="1183" y="49"/>
                    </a:lnTo>
                    <a:lnTo>
                      <a:pt x="1196" y="55"/>
                    </a:lnTo>
                    <a:lnTo>
                      <a:pt x="1204" y="59"/>
                    </a:lnTo>
                    <a:lnTo>
                      <a:pt x="1208" y="60"/>
                    </a:lnTo>
                    <a:lnTo>
                      <a:pt x="1244" y="79"/>
                    </a:lnTo>
                    <a:lnTo>
                      <a:pt x="1277" y="100"/>
                    </a:lnTo>
                    <a:lnTo>
                      <a:pt x="1309" y="123"/>
                    </a:lnTo>
                    <a:lnTo>
                      <a:pt x="1338" y="147"/>
                    </a:lnTo>
                    <a:lnTo>
                      <a:pt x="1363" y="172"/>
                    </a:lnTo>
                    <a:lnTo>
                      <a:pt x="1388" y="197"/>
                    </a:lnTo>
                    <a:lnTo>
                      <a:pt x="1410" y="221"/>
                    </a:lnTo>
                    <a:lnTo>
                      <a:pt x="1428" y="244"/>
                    </a:lnTo>
                    <a:lnTo>
                      <a:pt x="1444" y="266"/>
                    </a:lnTo>
                    <a:lnTo>
                      <a:pt x="1458" y="287"/>
                    </a:lnTo>
                    <a:lnTo>
                      <a:pt x="1470" y="304"/>
                    </a:lnTo>
                    <a:lnTo>
                      <a:pt x="1478" y="318"/>
                    </a:lnTo>
                    <a:lnTo>
                      <a:pt x="1485" y="330"/>
                    </a:lnTo>
                    <a:lnTo>
                      <a:pt x="1489" y="336"/>
                    </a:lnTo>
                    <a:lnTo>
                      <a:pt x="1490" y="340"/>
                    </a:lnTo>
                    <a:lnTo>
                      <a:pt x="1521" y="340"/>
                    </a:lnTo>
                    <a:lnTo>
                      <a:pt x="1550" y="347"/>
                    </a:lnTo>
                    <a:lnTo>
                      <a:pt x="1577" y="359"/>
                    </a:lnTo>
                    <a:lnTo>
                      <a:pt x="1602" y="375"/>
                    </a:lnTo>
                    <a:lnTo>
                      <a:pt x="1625" y="397"/>
                    </a:lnTo>
                    <a:lnTo>
                      <a:pt x="1646" y="421"/>
                    </a:lnTo>
                    <a:lnTo>
                      <a:pt x="1664" y="451"/>
                    </a:lnTo>
                    <a:lnTo>
                      <a:pt x="1681" y="484"/>
                    </a:lnTo>
                    <a:lnTo>
                      <a:pt x="1696" y="519"/>
                    </a:lnTo>
                    <a:lnTo>
                      <a:pt x="1709" y="558"/>
                    </a:lnTo>
                    <a:lnTo>
                      <a:pt x="1721" y="599"/>
                    </a:lnTo>
                    <a:lnTo>
                      <a:pt x="1731" y="641"/>
                    </a:lnTo>
                    <a:lnTo>
                      <a:pt x="1738" y="685"/>
                    </a:lnTo>
                    <a:lnTo>
                      <a:pt x="1745" y="731"/>
                    </a:lnTo>
                    <a:lnTo>
                      <a:pt x="1750" y="777"/>
                    </a:lnTo>
                    <a:lnTo>
                      <a:pt x="1753" y="824"/>
                    </a:lnTo>
                    <a:lnTo>
                      <a:pt x="1754" y="871"/>
                    </a:lnTo>
                    <a:lnTo>
                      <a:pt x="1754" y="918"/>
                    </a:lnTo>
                    <a:lnTo>
                      <a:pt x="1753" y="964"/>
                    </a:lnTo>
                    <a:lnTo>
                      <a:pt x="1751" y="1009"/>
                    </a:lnTo>
                    <a:lnTo>
                      <a:pt x="1747" y="1053"/>
                    </a:lnTo>
                    <a:lnTo>
                      <a:pt x="1743" y="1089"/>
                    </a:lnTo>
                    <a:lnTo>
                      <a:pt x="1735" y="1123"/>
                    </a:lnTo>
                    <a:lnTo>
                      <a:pt x="1726" y="1155"/>
                    </a:lnTo>
                    <a:lnTo>
                      <a:pt x="1717" y="1184"/>
                    </a:lnTo>
                    <a:lnTo>
                      <a:pt x="1707" y="1209"/>
                    </a:lnTo>
                    <a:lnTo>
                      <a:pt x="1697" y="1232"/>
                    </a:lnTo>
                    <a:lnTo>
                      <a:pt x="1688" y="1251"/>
                    </a:lnTo>
                    <a:lnTo>
                      <a:pt x="1680" y="1266"/>
                    </a:lnTo>
                    <a:lnTo>
                      <a:pt x="1674" y="1278"/>
                    </a:lnTo>
                    <a:lnTo>
                      <a:pt x="1670" y="1286"/>
                    </a:lnTo>
                    <a:lnTo>
                      <a:pt x="1668" y="1288"/>
                    </a:lnTo>
                    <a:lnTo>
                      <a:pt x="1667" y="1212"/>
                    </a:lnTo>
                    <a:lnTo>
                      <a:pt x="1666" y="1139"/>
                    </a:lnTo>
                    <a:lnTo>
                      <a:pt x="1664" y="1073"/>
                    </a:lnTo>
                    <a:lnTo>
                      <a:pt x="1661" y="1010"/>
                    </a:lnTo>
                    <a:lnTo>
                      <a:pt x="1658" y="953"/>
                    </a:lnTo>
                    <a:lnTo>
                      <a:pt x="1653" y="902"/>
                    </a:lnTo>
                    <a:lnTo>
                      <a:pt x="1650" y="856"/>
                    </a:lnTo>
                    <a:lnTo>
                      <a:pt x="1646" y="815"/>
                    </a:lnTo>
                    <a:lnTo>
                      <a:pt x="1643" y="780"/>
                    </a:lnTo>
                    <a:lnTo>
                      <a:pt x="1638" y="751"/>
                    </a:lnTo>
                    <a:lnTo>
                      <a:pt x="1636" y="728"/>
                    </a:lnTo>
                    <a:lnTo>
                      <a:pt x="1634" y="712"/>
                    </a:lnTo>
                    <a:lnTo>
                      <a:pt x="1632" y="702"/>
                    </a:lnTo>
                    <a:lnTo>
                      <a:pt x="1632" y="699"/>
                    </a:lnTo>
                    <a:lnTo>
                      <a:pt x="1585" y="740"/>
                    </a:lnTo>
                    <a:lnTo>
                      <a:pt x="1533" y="778"/>
                    </a:lnTo>
                    <a:lnTo>
                      <a:pt x="1479" y="812"/>
                    </a:lnTo>
                    <a:lnTo>
                      <a:pt x="1422" y="842"/>
                    </a:lnTo>
                    <a:lnTo>
                      <a:pt x="1363" y="869"/>
                    </a:lnTo>
                    <a:lnTo>
                      <a:pt x="1302" y="891"/>
                    </a:lnTo>
                    <a:lnTo>
                      <a:pt x="1240" y="912"/>
                    </a:lnTo>
                    <a:lnTo>
                      <a:pt x="1176" y="929"/>
                    </a:lnTo>
                    <a:lnTo>
                      <a:pt x="1112" y="943"/>
                    </a:lnTo>
                    <a:lnTo>
                      <a:pt x="1046" y="955"/>
                    </a:lnTo>
                    <a:lnTo>
                      <a:pt x="982" y="964"/>
                    </a:lnTo>
                    <a:lnTo>
                      <a:pt x="917" y="971"/>
                    </a:lnTo>
                    <a:lnTo>
                      <a:pt x="854" y="976"/>
                    </a:lnTo>
                    <a:lnTo>
                      <a:pt x="792" y="980"/>
                    </a:lnTo>
                    <a:lnTo>
                      <a:pt x="731" y="981"/>
                    </a:lnTo>
                    <a:lnTo>
                      <a:pt x="671" y="983"/>
                    </a:lnTo>
                    <a:lnTo>
                      <a:pt x="615" y="981"/>
                    </a:lnTo>
                    <a:lnTo>
                      <a:pt x="559" y="979"/>
                    </a:lnTo>
                    <a:lnTo>
                      <a:pt x="505" y="976"/>
                    </a:lnTo>
                    <a:lnTo>
                      <a:pt x="452" y="971"/>
                    </a:lnTo>
                    <a:lnTo>
                      <a:pt x="403" y="966"/>
                    </a:lnTo>
                    <a:lnTo>
                      <a:pt x="357" y="960"/>
                    </a:lnTo>
                    <a:lnTo>
                      <a:pt x="314" y="955"/>
                    </a:lnTo>
                    <a:lnTo>
                      <a:pt x="274" y="948"/>
                    </a:lnTo>
                    <a:lnTo>
                      <a:pt x="238" y="942"/>
                    </a:lnTo>
                    <a:lnTo>
                      <a:pt x="207" y="936"/>
                    </a:lnTo>
                    <a:lnTo>
                      <a:pt x="180" y="931"/>
                    </a:lnTo>
                    <a:lnTo>
                      <a:pt x="159" y="927"/>
                    </a:lnTo>
                    <a:lnTo>
                      <a:pt x="144" y="923"/>
                    </a:lnTo>
                    <a:lnTo>
                      <a:pt x="134" y="921"/>
                    </a:lnTo>
                    <a:lnTo>
                      <a:pt x="131" y="920"/>
                    </a:lnTo>
                    <a:lnTo>
                      <a:pt x="127" y="958"/>
                    </a:lnTo>
                    <a:lnTo>
                      <a:pt x="124" y="998"/>
                    </a:lnTo>
                    <a:lnTo>
                      <a:pt x="121" y="1036"/>
                    </a:lnTo>
                    <a:lnTo>
                      <a:pt x="119" y="1075"/>
                    </a:lnTo>
                    <a:lnTo>
                      <a:pt x="118" y="1113"/>
                    </a:lnTo>
                    <a:lnTo>
                      <a:pt x="118" y="1148"/>
                    </a:lnTo>
                    <a:lnTo>
                      <a:pt x="118" y="1181"/>
                    </a:lnTo>
                    <a:lnTo>
                      <a:pt x="118" y="1212"/>
                    </a:lnTo>
                    <a:lnTo>
                      <a:pt x="118" y="1237"/>
                    </a:lnTo>
                    <a:lnTo>
                      <a:pt x="119" y="1258"/>
                    </a:lnTo>
                    <a:lnTo>
                      <a:pt x="119" y="1274"/>
                    </a:lnTo>
                    <a:lnTo>
                      <a:pt x="120" y="1285"/>
                    </a:lnTo>
                    <a:lnTo>
                      <a:pt x="120" y="1288"/>
                    </a:lnTo>
                    <a:lnTo>
                      <a:pt x="95" y="1256"/>
                    </a:lnTo>
                    <a:lnTo>
                      <a:pt x="72" y="1219"/>
                    </a:lnTo>
                    <a:lnTo>
                      <a:pt x="54" y="1181"/>
                    </a:lnTo>
                    <a:lnTo>
                      <a:pt x="38" y="1141"/>
                    </a:lnTo>
                    <a:lnTo>
                      <a:pt x="26" y="1098"/>
                    </a:lnTo>
                    <a:lnTo>
                      <a:pt x="16" y="1053"/>
                    </a:lnTo>
                    <a:lnTo>
                      <a:pt x="9" y="1008"/>
                    </a:lnTo>
                    <a:lnTo>
                      <a:pt x="4" y="963"/>
                    </a:lnTo>
                    <a:lnTo>
                      <a:pt x="1" y="917"/>
                    </a:lnTo>
                    <a:lnTo>
                      <a:pt x="0" y="872"/>
                    </a:lnTo>
                    <a:lnTo>
                      <a:pt x="1" y="828"/>
                    </a:lnTo>
                    <a:lnTo>
                      <a:pt x="2" y="786"/>
                    </a:lnTo>
                    <a:lnTo>
                      <a:pt x="5" y="745"/>
                    </a:lnTo>
                    <a:lnTo>
                      <a:pt x="9" y="706"/>
                    </a:lnTo>
                    <a:lnTo>
                      <a:pt x="13" y="671"/>
                    </a:lnTo>
                    <a:lnTo>
                      <a:pt x="17" y="638"/>
                    </a:lnTo>
                    <a:lnTo>
                      <a:pt x="23" y="609"/>
                    </a:lnTo>
                    <a:lnTo>
                      <a:pt x="26" y="585"/>
                    </a:lnTo>
                    <a:lnTo>
                      <a:pt x="30" y="564"/>
                    </a:lnTo>
                    <a:lnTo>
                      <a:pt x="33" y="550"/>
                    </a:lnTo>
                    <a:lnTo>
                      <a:pt x="34" y="541"/>
                    </a:lnTo>
                    <a:lnTo>
                      <a:pt x="35" y="537"/>
                    </a:lnTo>
                    <a:lnTo>
                      <a:pt x="52" y="486"/>
                    </a:lnTo>
                    <a:lnTo>
                      <a:pt x="72" y="436"/>
                    </a:lnTo>
                    <a:lnTo>
                      <a:pt x="97" y="391"/>
                    </a:lnTo>
                    <a:lnTo>
                      <a:pt x="126" y="348"/>
                    </a:lnTo>
                    <a:lnTo>
                      <a:pt x="158" y="308"/>
                    </a:lnTo>
                    <a:lnTo>
                      <a:pt x="193" y="271"/>
                    </a:lnTo>
                    <a:lnTo>
                      <a:pt x="231" y="236"/>
                    </a:lnTo>
                    <a:lnTo>
                      <a:pt x="271" y="205"/>
                    </a:lnTo>
                    <a:lnTo>
                      <a:pt x="313" y="176"/>
                    </a:lnTo>
                    <a:lnTo>
                      <a:pt x="356" y="149"/>
                    </a:lnTo>
                    <a:lnTo>
                      <a:pt x="400" y="126"/>
                    </a:lnTo>
                    <a:lnTo>
                      <a:pt x="444" y="104"/>
                    </a:lnTo>
                    <a:lnTo>
                      <a:pt x="488" y="84"/>
                    </a:lnTo>
                    <a:lnTo>
                      <a:pt x="532" y="68"/>
                    </a:lnTo>
                    <a:lnTo>
                      <a:pt x="575" y="53"/>
                    </a:lnTo>
                    <a:lnTo>
                      <a:pt x="617" y="40"/>
                    </a:lnTo>
                    <a:lnTo>
                      <a:pt x="656" y="29"/>
                    </a:lnTo>
                    <a:lnTo>
                      <a:pt x="695" y="19"/>
                    </a:lnTo>
                    <a:lnTo>
                      <a:pt x="752" y="10"/>
                    </a:lnTo>
                    <a:lnTo>
                      <a:pt x="808" y="3"/>
                    </a:lnTo>
                    <a:lnTo>
                      <a:pt x="861" y="0"/>
                    </a:lnTo>
                    <a:lnTo>
                      <a:pt x="911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0" name="Freeform 43"/>
              <p:cNvSpPr>
                <a:spLocks noEditPoints="1"/>
              </p:cNvSpPr>
              <p:nvPr/>
            </p:nvSpPr>
            <p:spPr bwMode="auto">
              <a:xfrm>
                <a:off x="3104" y="1989"/>
                <a:ext cx="407" cy="124"/>
              </a:xfrm>
              <a:custGeom>
                <a:avLst/>
                <a:gdLst>
                  <a:gd name="T0" fmla="*/ 191 w 1626"/>
                  <a:gd name="T1" fmla="*/ 51 h 494"/>
                  <a:gd name="T2" fmla="*/ 123 w 1626"/>
                  <a:gd name="T3" fmla="*/ 100 h 494"/>
                  <a:gd name="T4" fmla="*/ 111 w 1626"/>
                  <a:gd name="T5" fmla="*/ 226 h 494"/>
                  <a:gd name="T6" fmla="*/ 140 w 1626"/>
                  <a:gd name="T7" fmla="*/ 355 h 494"/>
                  <a:gd name="T8" fmla="*/ 203 w 1626"/>
                  <a:gd name="T9" fmla="*/ 426 h 494"/>
                  <a:gd name="T10" fmla="*/ 379 w 1626"/>
                  <a:gd name="T11" fmla="*/ 463 h 494"/>
                  <a:gd name="T12" fmla="*/ 520 w 1626"/>
                  <a:gd name="T13" fmla="*/ 449 h 494"/>
                  <a:gd name="T14" fmla="*/ 610 w 1626"/>
                  <a:gd name="T15" fmla="*/ 401 h 494"/>
                  <a:gd name="T16" fmla="*/ 679 w 1626"/>
                  <a:gd name="T17" fmla="*/ 253 h 494"/>
                  <a:gd name="T18" fmla="*/ 695 w 1626"/>
                  <a:gd name="T19" fmla="*/ 146 h 494"/>
                  <a:gd name="T20" fmla="*/ 636 w 1626"/>
                  <a:gd name="T21" fmla="*/ 82 h 494"/>
                  <a:gd name="T22" fmla="*/ 495 w 1626"/>
                  <a:gd name="T23" fmla="*/ 51 h 494"/>
                  <a:gd name="T24" fmla="*/ 367 w 1626"/>
                  <a:gd name="T25" fmla="*/ 40 h 494"/>
                  <a:gd name="T26" fmla="*/ 1259 w 1626"/>
                  <a:gd name="T27" fmla="*/ 40 h 494"/>
                  <a:gd name="T28" fmla="*/ 1131 w 1626"/>
                  <a:gd name="T29" fmla="*/ 50 h 494"/>
                  <a:gd name="T30" fmla="*/ 989 w 1626"/>
                  <a:gd name="T31" fmla="*/ 82 h 494"/>
                  <a:gd name="T32" fmla="*/ 931 w 1626"/>
                  <a:gd name="T33" fmla="*/ 146 h 494"/>
                  <a:gd name="T34" fmla="*/ 946 w 1626"/>
                  <a:gd name="T35" fmla="*/ 252 h 494"/>
                  <a:gd name="T36" fmla="*/ 1016 w 1626"/>
                  <a:gd name="T37" fmla="*/ 401 h 494"/>
                  <a:gd name="T38" fmla="*/ 1106 w 1626"/>
                  <a:gd name="T39" fmla="*/ 449 h 494"/>
                  <a:gd name="T40" fmla="*/ 1247 w 1626"/>
                  <a:gd name="T41" fmla="*/ 463 h 494"/>
                  <a:gd name="T42" fmla="*/ 1423 w 1626"/>
                  <a:gd name="T43" fmla="*/ 426 h 494"/>
                  <a:gd name="T44" fmla="*/ 1484 w 1626"/>
                  <a:gd name="T45" fmla="*/ 355 h 494"/>
                  <a:gd name="T46" fmla="*/ 1513 w 1626"/>
                  <a:gd name="T47" fmla="*/ 226 h 494"/>
                  <a:gd name="T48" fmla="*/ 1503 w 1626"/>
                  <a:gd name="T49" fmla="*/ 100 h 494"/>
                  <a:gd name="T50" fmla="*/ 1435 w 1626"/>
                  <a:gd name="T51" fmla="*/ 51 h 494"/>
                  <a:gd name="T52" fmla="*/ 1333 w 1626"/>
                  <a:gd name="T53" fmla="*/ 0 h 494"/>
                  <a:gd name="T54" fmla="*/ 1623 w 1626"/>
                  <a:gd name="T55" fmla="*/ 47 h 494"/>
                  <a:gd name="T56" fmla="*/ 1622 w 1626"/>
                  <a:gd name="T57" fmla="*/ 146 h 494"/>
                  <a:gd name="T58" fmla="*/ 1609 w 1626"/>
                  <a:gd name="T59" fmla="*/ 159 h 494"/>
                  <a:gd name="T60" fmla="*/ 1567 w 1626"/>
                  <a:gd name="T61" fmla="*/ 212 h 494"/>
                  <a:gd name="T62" fmla="*/ 1545 w 1626"/>
                  <a:gd name="T63" fmla="*/ 313 h 494"/>
                  <a:gd name="T64" fmla="*/ 1510 w 1626"/>
                  <a:gd name="T65" fmla="*/ 403 h 494"/>
                  <a:gd name="T66" fmla="*/ 1435 w 1626"/>
                  <a:gd name="T67" fmla="*/ 461 h 494"/>
                  <a:gd name="T68" fmla="*/ 1313 w 1626"/>
                  <a:gd name="T69" fmla="*/ 490 h 494"/>
                  <a:gd name="T70" fmla="*/ 1129 w 1626"/>
                  <a:gd name="T71" fmla="*/ 488 h 494"/>
                  <a:gd name="T72" fmla="*/ 997 w 1626"/>
                  <a:gd name="T73" fmla="*/ 432 h 494"/>
                  <a:gd name="T74" fmla="*/ 935 w 1626"/>
                  <a:gd name="T75" fmla="*/ 349 h 494"/>
                  <a:gd name="T76" fmla="*/ 892 w 1626"/>
                  <a:gd name="T77" fmla="*/ 235 h 494"/>
                  <a:gd name="T78" fmla="*/ 849 w 1626"/>
                  <a:gd name="T79" fmla="*/ 173 h 494"/>
                  <a:gd name="T80" fmla="*/ 747 w 1626"/>
                  <a:gd name="T81" fmla="*/ 195 h 494"/>
                  <a:gd name="T82" fmla="*/ 715 w 1626"/>
                  <a:gd name="T83" fmla="*/ 286 h 494"/>
                  <a:gd name="T84" fmla="*/ 653 w 1626"/>
                  <a:gd name="T85" fmla="*/ 405 h 494"/>
                  <a:gd name="T86" fmla="*/ 569 w 1626"/>
                  <a:gd name="T87" fmla="*/ 467 h 494"/>
                  <a:gd name="T88" fmla="*/ 444 w 1626"/>
                  <a:gd name="T89" fmla="*/ 493 h 494"/>
                  <a:gd name="T90" fmla="*/ 254 w 1626"/>
                  <a:gd name="T91" fmla="*/ 480 h 494"/>
                  <a:gd name="T92" fmla="*/ 143 w 1626"/>
                  <a:gd name="T93" fmla="*/ 432 h 494"/>
                  <a:gd name="T94" fmla="*/ 90 w 1626"/>
                  <a:gd name="T95" fmla="*/ 352 h 494"/>
                  <a:gd name="T96" fmla="*/ 72 w 1626"/>
                  <a:gd name="T97" fmla="*/ 269 h 494"/>
                  <a:gd name="T98" fmla="*/ 49 w 1626"/>
                  <a:gd name="T99" fmla="*/ 188 h 494"/>
                  <a:gd name="T100" fmla="*/ 7 w 1626"/>
                  <a:gd name="T101" fmla="*/ 154 h 494"/>
                  <a:gd name="T102" fmla="*/ 0 w 1626"/>
                  <a:gd name="T103" fmla="*/ 100 h 494"/>
                  <a:gd name="T104" fmla="*/ 97 w 1626"/>
                  <a:gd name="T105" fmla="*/ 19 h 494"/>
                  <a:gd name="T106" fmla="*/ 433 w 1626"/>
                  <a:gd name="T107" fmla="*/ 5 h 494"/>
                  <a:gd name="T108" fmla="*/ 676 w 1626"/>
                  <a:gd name="T109" fmla="*/ 41 h 494"/>
                  <a:gd name="T110" fmla="*/ 789 w 1626"/>
                  <a:gd name="T111" fmla="*/ 64 h 494"/>
                  <a:gd name="T112" fmla="*/ 906 w 1626"/>
                  <a:gd name="T113" fmla="*/ 52 h 494"/>
                  <a:gd name="T114" fmla="*/ 1069 w 1626"/>
                  <a:gd name="T115" fmla="*/ 19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26" h="494">
                    <a:moveTo>
                      <a:pt x="300" y="39"/>
                    </a:moveTo>
                    <a:lnTo>
                      <a:pt x="285" y="39"/>
                    </a:lnTo>
                    <a:lnTo>
                      <a:pt x="276" y="39"/>
                    </a:lnTo>
                    <a:lnTo>
                      <a:pt x="273" y="39"/>
                    </a:lnTo>
                    <a:lnTo>
                      <a:pt x="241" y="40"/>
                    </a:lnTo>
                    <a:lnTo>
                      <a:pt x="213" y="45"/>
                    </a:lnTo>
                    <a:lnTo>
                      <a:pt x="191" y="51"/>
                    </a:lnTo>
                    <a:lnTo>
                      <a:pt x="172" y="60"/>
                    </a:lnTo>
                    <a:lnTo>
                      <a:pt x="155" y="68"/>
                    </a:lnTo>
                    <a:lnTo>
                      <a:pt x="143" y="78"/>
                    </a:lnTo>
                    <a:lnTo>
                      <a:pt x="134" y="87"/>
                    </a:lnTo>
                    <a:lnTo>
                      <a:pt x="127" y="93"/>
                    </a:lnTo>
                    <a:lnTo>
                      <a:pt x="124" y="97"/>
                    </a:lnTo>
                    <a:lnTo>
                      <a:pt x="123" y="100"/>
                    </a:lnTo>
                    <a:lnTo>
                      <a:pt x="117" y="111"/>
                    </a:lnTo>
                    <a:lnTo>
                      <a:pt x="112" y="127"/>
                    </a:lnTo>
                    <a:lnTo>
                      <a:pt x="109" y="147"/>
                    </a:lnTo>
                    <a:lnTo>
                      <a:pt x="109" y="166"/>
                    </a:lnTo>
                    <a:lnTo>
                      <a:pt x="109" y="187"/>
                    </a:lnTo>
                    <a:lnTo>
                      <a:pt x="110" y="207"/>
                    </a:lnTo>
                    <a:lnTo>
                      <a:pt x="111" y="226"/>
                    </a:lnTo>
                    <a:lnTo>
                      <a:pt x="114" y="243"/>
                    </a:lnTo>
                    <a:lnTo>
                      <a:pt x="115" y="255"/>
                    </a:lnTo>
                    <a:lnTo>
                      <a:pt x="116" y="264"/>
                    </a:lnTo>
                    <a:lnTo>
                      <a:pt x="117" y="267"/>
                    </a:lnTo>
                    <a:lnTo>
                      <a:pt x="123" y="302"/>
                    </a:lnTo>
                    <a:lnTo>
                      <a:pt x="131" y="331"/>
                    </a:lnTo>
                    <a:lnTo>
                      <a:pt x="140" y="355"/>
                    </a:lnTo>
                    <a:lnTo>
                      <a:pt x="150" y="375"/>
                    </a:lnTo>
                    <a:lnTo>
                      <a:pt x="160" y="390"/>
                    </a:lnTo>
                    <a:lnTo>
                      <a:pt x="168" y="401"/>
                    </a:lnTo>
                    <a:lnTo>
                      <a:pt x="176" y="408"/>
                    </a:lnTo>
                    <a:lnTo>
                      <a:pt x="180" y="412"/>
                    </a:lnTo>
                    <a:lnTo>
                      <a:pt x="182" y="415"/>
                    </a:lnTo>
                    <a:lnTo>
                      <a:pt x="203" y="426"/>
                    </a:lnTo>
                    <a:lnTo>
                      <a:pt x="226" y="437"/>
                    </a:lnTo>
                    <a:lnTo>
                      <a:pt x="252" y="446"/>
                    </a:lnTo>
                    <a:lnTo>
                      <a:pt x="278" y="452"/>
                    </a:lnTo>
                    <a:lnTo>
                      <a:pt x="306" y="456"/>
                    </a:lnTo>
                    <a:lnTo>
                      <a:pt x="332" y="460"/>
                    </a:lnTo>
                    <a:lnTo>
                      <a:pt x="356" y="462"/>
                    </a:lnTo>
                    <a:lnTo>
                      <a:pt x="379" y="463"/>
                    </a:lnTo>
                    <a:lnTo>
                      <a:pt x="397" y="463"/>
                    </a:lnTo>
                    <a:lnTo>
                      <a:pt x="412" y="463"/>
                    </a:lnTo>
                    <a:lnTo>
                      <a:pt x="422" y="463"/>
                    </a:lnTo>
                    <a:lnTo>
                      <a:pt x="425" y="463"/>
                    </a:lnTo>
                    <a:lnTo>
                      <a:pt x="461" y="461"/>
                    </a:lnTo>
                    <a:lnTo>
                      <a:pt x="492" y="455"/>
                    </a:lnTo>
                    <a:lnTo>
                      <a:pt x="520" y="449"/>
                    </a:lnTo>
                    <a:lnTo>
                      <a:pt x="542" y="441"/>
                    </a:lnTo>
                    <a:lnTo>
                      <a:pt x="562" y="434"/>
                    </a:lnTo>
                    <a:lnTo>
                      <a:pt x="577" y="425"/>
                    </a:lnTo>
                    <a:lnTo>
                      <a:pt x="586" y="420"/>
                    </a:lnTo>
                    <a:lnTo>
                      <a:pt x="593" y="415"/>
                    </a:lnTo>
                    <a:lnTo>
                      <a:pt x="595" y="413"/>
                    </a:lnTo>
                    <a:lnTo>
                      <a:pt x="610" y="401"/>
                    </a:lnTo>
                    <a:lnTo>
                      <a:pt x="623" y="383"/>
                    </a:lnTo>
                    <a:lnTo>
                      <a:pt x="635" y="363"/>
                    </a:lnTo>
                    <a:lnTo>
                      <a:pt x="646" y="341"/>
                    </a:lnTo>
                    <a:lnTo>
                      <a:pt x="656" y="318"/>
                    </a:lnTo>
                    <a:lnTo>
                      <a:pt x="665" y="295"/>
                    </a:lnTo>
                    <a:lnTo>
                      <a:pt x="672" y="273"/>
                    </a:lnTo>
                    <a:lnTo>
                      <a:pt x="679" y="253"/>
                    </a:lnTo>
                    <a:lnTo>
                      <a:pt x="684" y="235"/>
                    </a:lnTo>
                    <a:lnTo>
                      <a:pt x="687" y="222"/>
                    </a:lnTo>
                    <a:lnTo>
                      <a:pt x="689" y="212"/>
                    </a:lnTo>
                    <a:lnTo>
                      <a:pt x="690" y="209"/>
                    </a:lnTo>
                    <a:lnTo>
                      <a:pt x="696" y="186"/>
                    </a:lnTo>
                    <a:lnTo>
                      <a:pt x="697" y="164"/>
                    </a:lnTo>
                    <a:lnTo>
                      <a:pt x="695" y="146"/>
                    </a:lnTo>
                    <a:lnTo>
                      <a:pt x="689" y="131"/>
                    </a:lnTo>
                    <a:lnTo>
                      <a:pt x="681" y="117"/>
                    </a:lnTo>
                    <a:lnTo>
                      <a:pt x="672" y="106"/>
                    </a:lnTo>
                    <a:lnTo>
                      <a:pt x="663" y="97"/>
                    </a:lnTo>
                    <a:lnTo>
                      <a:pt x="653" y="91"/>
                    </a:lnTo>
                    <a:lnTo>
                      <a:pt x="643" y="87"/>
                    </a:lnTo>
                    <a:lnTo>
                      <a:pt x="636" y="82"/>
                    </a:lnTo>
                    <a:lnTo>
                      <a:pt x="631" y="81"/>
                    </a:lnTo>
                    <a:lnTo>
                      <a:pt x="629" y="80"/>
                    </a:lnTo>
                    <a:lnTo>
                      <a:pt x="600" y="72"/>
                    </a:lnTo>
                    <a:lnTo>
                      <a:pt x="571" y="65"/>
                    </a:lnTo>
                    <a:lnTo>
                      <a:pt x="543" y="59"/>
                    </a:lnTo>
                    <a:lnTo>
                      <a:pt x="517" y="54"/>
                    </a:lnTo>
                    <a:lnTo>
                      <a:pt x="495" y="51"/>
                    </a:lnTo>
                    <a:lnTo>
                      <a:pt x="475" y="48"/>
                    </a:lnTo>
                    <a:lnTo>
                      <a:pt x="459" y="47"/>
                    </a:lnTo>
                    <a:lnTo>
                      <a:pt x="450" y="46"/>
                    </a:lnTo>
                    <a:lnTo>
                      <a:pt x="447" y="45"/>
                    </a:lnTo>
                    <a:lnTo>
                      <a:pt x="420" y="43"/>
                    </a:lnTo>
                    <a:lnTo>
                      <a:pt x="393" y="41"/>
                    </a:lnTo>
                    <a:lnTo>
                      <a:pt x="367" y="40"/>
                    </a:lnTo>
                    <a:lnTo>
                      <a:pt x="341" y="39"/>
                    </a:lnTo>
                    <a:lnTo>
                      <a:pt x="320" y="39"/>
                    </a:lnTo>
                    <a:lnTo>
                      <a:pt x="300" y="39"/>
                    </a:lnTo>
                    <a:close/>
                    <a:moveTo>
                      <a:pt x="1325" y="39"/>
                    </a:moveTo>
                    <a:lnTo>
                      <a:pt x="1306" y="39"/>
                    </a:lnTo>
                    <a:lnTo>
                      <a:pt x="1283" y="39"/>
                    </a:lnTo>
                    <a:lnTo>
                      <a:pt x="1259" y="40"/>
                    </a:lnTo>
                    <a:lnTo>
                      <a:pt x="1232" y="41"/>
                    </a:lnTo>
                    <a:lnTo>
                      <a:pt x="1205" y="43"/>
                    </a:lnTo>
                    <a:lnTo>
                      <a:pt x="1178" y="45"/>
                    </a:lnTo>
                    <a:lnTo>
                      <a:pt x="1175" y="46"/>
                    </a:lnTo>
                    <a:lnTo>
                      <a:pt x="1165" y="46"/>
                    </a:lnTo>
                    <a:lnTo>
                      <a:pt x="1150" y="48"/>
                    </a:lnTo>
                    <a:lnTo>
                      <a:pt x="1131" y="50"/>
                    </a:lnTo>
                    <a:lnTo>
                      <a:pt x="1107" y="54"/>
                    </a:lnTo>
                    <a:lnTo>
                      <a:pt x="1082" y="59"/>
                    </a:lnTo>
                    <a:lnTo>
                      <a:pt x="1054" y="65"/>
                    </a:lnTo>
                    <a:lnTo>
                      <a:pt x="1025" y="72"/>
                    </a:lnTo>
                    <a:lnTo>
                      <a:pt x="996" y="80"/>
                    </a:lnTo>
                    <a:lnTo>
                      <a:pt x="994" y="81"/>
                    </a:lnTo>
                    <a:lnTo>
                      <a:pt x="989" y="82"/>
                    </a:lnTo>
                    <a:lnTo>
                      <a:pt x="982" y="86"/>
                    </a:lnTo>
                    <a:lnTo>
                      <a:pt x="973" y="91"/>
                    </a:lnTo>
                    <a:lnTo>
                      <a:pt x="963" y="97"/>
                    </a:lnTo>
                    <a:lnTo>
                      <a:pt x="954" y="106"/>
                    </a:lnTo>
                    <a:lnTo>
                      <a:pt x="944" y="117"/>
                    </a:lnTo>
                    <a:lnTo>
                      <a:pt x="936" y="130"/>
                    </a:lnTo>
                    <a:lnTo>
                      <a:pt x="931" y="146"/>
                    </a:lnTo>
                    <a:lnTo>
                      <a:pt x="928" y="164"/>
                    </a:lnTo>
                    <a:lnTo>
                      <a:pt x="929" y="186"/>
                    </a:lnTo>
                    <a:lnTo>
                      <a:pt x="935" y="209"/>
                    </a:lnTo>
                    <a:lnTo>
                      <a:pt x="935" y="212"/>
                    </a:lnTo>
                    <a:lnTo>
                      <a:pt x="938" y="221"/>
                    </a:lnTo>
                    <a:lnTo>
                      <a:pt x="942" y="235"/>
                    </a:lnTo>
                    <a:lnTo>
                      <a:pt x="946" y="252"/>
                    </a:lnTo>
                    <a:lnTo>
                      <a:pt x="953" y="273"/>
                    </a:lnTo>
                    <a:lnTo>
                      <a:pt x="960" y="295"/>
                    </a:lnTo>
                    <a:lnTo>
                      <a:pt x="969" y="318"/>
                    </a:lnTo>
                    <a:lnTo>
                      <a:pt x="979" y="341"/>
                    </a:lnTo>
                    <a:lnTo>
                      <a:pt x="990" y="363"/>
                    </a:lnTo>
                    <a:lnTo>
                      <a:pt x="1002" y="383"/>
                    </a:lnTo>
                    <a:lnTo>
                      <a:pt x="1016" y="401"/>
                    </a:lnTo>
                    <a:lnTo>
                      <a:pt x="1030" y="413"/>
                    </a:lnTo>
                    <a:lnTo>
                      <a:pt x="1032" y="415"/>
                    </a:lnTo>
                    <a:lnTo>
                      <a:pt x="1039" y="420"/>
                    </a:lnTo>
                    <a:lnTo>
                      <a:pt x="1049" y="425"/>
                    </a:lnTo>
                    <a:lnTo>
                      <a:pt x="1064" y="433"/>
                    </a:lnTo>
                    <a:lnTo>
                      <a:pt x="1083" y="441"/>
                    </a:lnTo>
                    <a:lnTo>
                      <a:pt x="1106" y="449"/>
                    </a:lnTo>
                    <a:lnTo>
                      <a:pt x="1133" y="455"/>
                    </a:lnTo>
                    <a:lnTo>
                      <a:pt x="1164" y="461"/>
                    </a:lnTo>
                    <a:lnTo>
                      <a:pt x="1201" y="463"/>
                    </a:lnTo>
                    <a:lnTo>
                      <a:pt x="1204" y="463"/>
                    </a:lnTo>
                    <a:lnTo>
                      <a:pt x="1213" y="463"/>
                    </a:lnTo>
                    <a:lnTo>
                      <a:pt x="1228" y="463"/>
                    </a:lnTo>
                    <a:lnTo>
                      <a:pt x="1247" y="463"/>
                    </a:lnTo>
                    <a:lnTo>
                      <a:pt x="1268" y="462"/>
                    </a:lnTo>
                    <a:lnTo>
                      <a:pt x="1293" y="460"/>
                    </a:lnTo>
                    <a:lnTo>
                      <a:pt x="1320" y="456"/>
                    </a:lnTo>
                    <a:lnTo>
                      <a:pt x="1347" y="451"/>
                    </a:lnTo>
                    <a:lnTo>
                      <a:pt x="1374" y="446"/>
                    </a:lnTo>
                    <a:lnTo>
                      <a:pt x="1400" y="437"/>
                    </a:lnTo>
                    <a:lnTo>
                      <a:pt x="1423" y="426"/>
                    </a:lnTo>
                    <a:lnTo>
                      <a:pt x="1444" y="415"/>
                    </a:lnTo>
                    <a:lnTo>
                      <a:pt x="1445" y="412"/>
                    </a:lnTo>
                    <a:lnTo>
                      <a:pt x="1450" y="408"/>
                    </a:lnTo>
                    <a:lnTo>
                      <a:pt x="1456" y="401"/>
                    </a:lnTo>
                    <a:lnTo>
                      <a:pt x="1465" y="390"/>
                    </a:lnTo>
                    <a:lnTo>
                      <a:pt x="1475" y="375"/>
                    </a:lnTo>
                    <a:lnTo>
                      <a:pt x="1484" y="355"/>
                    </a:lnTo>
                    <a:lnTo>
                      <a:pt x="1494" y="331"/>
                    </a:lnTo>
                    <a:lnTo>
                      <a:pt x="1503" y="302"/>
                    </a:lnTo>
                    <a:lnTo>
                      <a:pt x="1509" y="267"/>
                    </a:lnTo>
                    <a:lnTo>
                      <a:pt x="1509" y="264"/>
                    </a:lnTo>
                    <a:lnTo>
                      <a:pt x="1510" y="255"/>
                    </a:lnTo>
                    <a:lnTo>
                      <a:pt x="1512" y="243"/>
                    </a:lnTo>
                    <a:lnTo>
                      <a:pt x="1513" y="226"/>
                    </a:lnTo>
                    <a:lnTo>
                      <a:pt x="1516" y="207"/>
                    </a:lnTo>
                    <a:lnTo>
                      <a:pt x="1517" y="187"/>
                    </a:lnTo>
                    <a:lnTo>
                      <a:pt x="1517" y="166"/>
                    </a:lnTo>
                    <a:lnTo>
                      <a:pt x="1516" y="146"/>
                    </a:lnTo>
                    <a:lnTo>
                      <a:pt x="1513" y="127"/>
                    </a:lnTo>
                    <a:lnTo>
                      <a:pt x="1509" y="111"/>
                    </a:lnTo>
                    <a:lnTo>
                      <a:pt x="1503" y="100"/>
                    </a:lnTo>
                    <a:lnTo>
                      <a:pt x="1502" y="97"/>
                    </a:lnTo>
                    <a:lnTo>
                      <a:pt x="1497" y="93"/>
                    </a:lnTo>
                    <a:lnTo>
                      <a:pt x="1492" y="86"/>
                    </a:lnTo>
                    <a:lnTo>
                      <a:pt x="1482" y="78"/>
                    </a:lnTo>
                    <a:lnTo>
                      <a:pt x="1469" y="68"/>
                    </a:lnTo>
                    <a:lnTo>
                      <a:pt x="1454" y="60"/>
                    </a:lnTo>
                    <a:lnTo>
                      <a:pt x="1435" y="51"/>
                    </a:lnTo>
                    <a:lnTo>
                      <a:pt x="1411" y="45"/>
                    </a:lnTo>
                    <a:lnTo>
                      <a:pt x="1384" y="40"/>
                    </a:lnTo>
                    <a:lnTo>
                      <a:pt x="1352" y="39"/>
                    </a:lnTo>
                    <a:lnTo>
                      <a:pt x="1349" y="39"/>
                    </a:lnTo>
                    <a:lnTo>
                      <a:pt x="1339" y="39"/>
                    </a:lnTo>
                    <a:lnTo>
                      <a:pt x="1325" y="39"/>
                    </a:lnTo>
                    <a:close/>
                    <a:moveTo>
                      <a:pt x="1333" y="0"/>
                    </a:moveTo>
                    <a:lnTo>
                      <a:pt x="1381" y="1"/>
                    </a:lnTo>
                    <a:lnTo>
                      <a:pt x="1431" y="5"/>
                    </a:lnTo>
                    <a:lnTo>
                      <a:pt x="1480" y="10"/>
                    </a:lnTo>
                    <a:lnTo>
                      <a:pt x="1528" y="19"/>
                    </a:lnTo>
                    <a:lnTo>
                      <a:pt x="1576" y="31"/>
                    </a:lnTo>
                    <a:lnTo>
                      <a:pt x="1622" y="45"/>
                    </a:lnTo>
                    <a:lnTo>
                      <a:pt x="1623" y="47"/>
                    </a:lnTo>
                    <a:lnTo>
                      <a:pt x="1624" y="54"/>
                    </a:lnTo>
                    <a:lnTo>
                      <a:pt x="1625" y="66"/>
                    </a:lnTo>
                    <a:lnTo>
                      <a:pt x="1626" y="81"/>
                    </a:lnTo>
                    <a:lnTo>
                      <a:pt x="1626" y="100"/>
                    </a:lnTo>
                    <a:lnTo>
                      <a:pt x="1625" y="122"/>
                    </a:lnTo>
                    <a:lnTo>
                      <a:pt x="1622" y="146"/>
                    </a:lnTo>
                    <a:lnTo>
                      <a:pt x="1622" y="146"/>
                    </a:lnTo>
                    <a:lnTo>
                      <a:pt x="1622" y="148"/>
                    </a:lnTo>
                    <a:lnTo>
                      <a:pt x="1621" y="149"/>
                    </a:lnTo>
                    <a:lnTo>
                      <a:pt x="1620" y="151"/>
                    </a:lnTo>
                    <a:lnTo>
                      <a:pt x="1618" y="154"/>
                    </a:lnTo>
                    <a:lnTo>
                      <a:pt x="1615" y="156"/>
                    </a:lnTo>
                    <a:lnTo>
                      <a:pt x="1611" y="158"/>
                    </a:lnTo>
                    <a:lnTo>
                      <a:pt x="1609" y="159"/>
                    </a:lnTo>
                    <a:lnTo>
                      <a:pt x="1603" y="162"/>
                    </a:lnTo>
                    <a:lnTo>
                      <a:pt x="1594" y="167"/>
                    </a:lnTo>
                    <a:lnTo>
                      <a:pt x="1584" y="176"/>
                    </a:lnTo>
                    <a:lnTo>
                      <a:pt x="1576" y="188"/>
                    </a:lnTo>
                    <a:lnTo>
                      <a:pt x="1569" y="203"/>
                    </a:lnTo>
                    <a:lnTo>
                      <a:pt x="1569" y="205"/>
                    </a:lnTo>
                    <a:lnTo>
                      <a:pt x="1567" y="212"/>
                    </a:lnTo>
                    <a:lnTo>
                      <a:pt x="1565" y="223"/>
                    </a:lnTo>
                    <a:lnTo>
                      <a:pt x="1561" y="237"/>
                    </a:lnTo>
                    <a:lnTo>
                      <a:pt x="1557" y="252"/>
                    </a:lnTo>
                    <a:lnTo>
                      <a:pt x="1554" y="269"/>
                    </a:lnTo>
                    <a:lnTo>
                      <a:pt x="1550" y="286"/>
                    </a:lnTo>
                    <a:lnTo>
                      <a:pt x="1547" y="301"/>
                    </a:lnTo>
                    <a:lnTo>
                      <a:pt x="1545" y="313"/>
                    </a:lnTo>
                    <a:lnTo>
                      <a:pt x="1545" y="317"/>
                    </a:lnTo>
                    <a:lnTo>
                      <a:pt x="1542" y="324"/>
                    </a:lnTo>
                    <a:lnTo>
                      <a:pt x="1539" y="337"/>
                    </a:lnTo>
                    <a:lnTo>
                      <a:pt x="1535" y="352"/>
                    </a:lnTo>
                    <a:lnTo>
                      <a:pt x="1528" y="368"/>
                    </a:lnTo>
                    <a:lnTo>
                      <a:pt x="1520" y="386"/>
                    </a:lnTo>
                    <a:lnTo>
                      <a:pt x="1510" y="403"/>
                    </a:lnTo>
                    <a:lnTo>
                      <a:pt x="1497" y="418"/>
                    </a:lnTo>
                    <a:lnTo>
                      <a:pt x="1496" y="420"/>
                    </a:lnTo>
                    <a:lnTo>
                      <a:pt x="1491" y="425"/>
                    </a:lnTo>
                    <a:lnTo>
                      <a:pt x="1482" y="432"/>
                    </a:lnTo>
                    <a:lnTo>
                      <a:pt x="1470" y="441"/>
                    </a:lnTo>
                    <a:lnTo>
                      <a:pt x="1455" y="451"/>
                    </a:lnTo>
                    <a:lnTo>
                      <a:pt x="1435" y="461"/>
                    </a:lnTo>
                    <a:lnTo>
                      <a:pt x="1411" y="470"/>
                    </a:lnTo>
                    <a:lnTo>
                      <a:pt x="1382" y="478"/>
                    </a:lnTo>
                    <a:lnTo>
                      <a:pt x="1379" y="479"/>
                    </a:lnTo>
                    <a:lnTo>
                      <a:pt x="1371" y="480"/>
                    </a:lnTo>
                    <a:lnTo>
                      <a:pt x="1355" y="483"/>
                    </a:lnTo>
                    <a:lnTo>
                      <a:pt x="1336" y="487"/>
                    </a:lnTo>
                    <a:lnTo>
                      <a:pt x="1313" y="490"/>
                    </a:lnTo>
                    <a:lnTo>
                      <a:pt x="1285" y="492"/>
                    </a:lnTo>
                    <a:lnTo>
                      <a:pt x="1252" y="494"/>
                    </a:lnTo>
                    <a:lnTo>
                      <a:pt x="1218" y="494"/>
                    </a:lnTo>
                    <a:lnTo>
                      <a:pt x="1180" y="493"/>
                    </a:lnTo>
                    <a:lnTo>
                      <a:pt x="1142" y="490"/>
                    </a:lnTo>
                    <a:lnTo>
                      <a:pt x="1138" y="489"/>
                    </a:lnTo>
                    <a:lnTo>
                      <a:pt x="1129" y="488"/>
                    </a:lnTo>
                    <a:lnTo>
                      <a:pt x="1115" y="484"/>
                    </a:lnTo>
                    <a:lnTo>
                      <a:pt x="1098" y="480"/>
                    </a:lnTo>
                    <a:lnTo>
                      <a:pt x="1077" y="475"/>
                    </a:lnTo>
                    <a:lnTo>
                      <a:pt x="1057" y="467"/>
                    </a:lnTo>
                    <a:lnTo>
                      <a:pt x="1035" y="458"/>
                    </a:lnTo>
                    <a:lnTo>
                      <a:pt x="1015" y="446"/>
                    </a:lnTo>
                    <a:lnTo>
                      <a:pt x="997" y="432"/>
                    </a:lnTo>
                    <a:lnTo>
                      <a:pt x="996" y="430"/>
                    </a:lnTo>
                    <a:lnTo>
                      <a:pt x="990" y="425"/>
                    </a:lnTo>
                    <a:lnTo>
                      <a:pt x="982" y="417"/>
                    </a:lnTo>
                    <a:lnTo>
                      <a:pt x="972" y="405"/>
                    </a:lnTo>
                    <a:lnTo>
                      <a:pt x="960" y="389"/>
                    </a:lnTo>
                    <a:lnTo>
                      <a:pt x="948" y="370"/>
                    </a:lnTo>
                    <a:lnTo>
                      <a:pt x="935" y="349"/>
                    </a:lnTo>
                    <a:lnTo>
                      <a:pt x="924" y="323"/>
                    </a:lnTo>
                    <a:lnTo>
                      <a:pt x="913" y="295"/>
                    </a:lnTo>
                    <a:lnTo>
                      <a:pt x="912" y="293"/>
                    </a:lnTo>
                    <a:lnTo>
                      <a:pt x="910" y="286"/>
                    </a:lnTo>
                    <a:lnTo>
                      <a:pt x="905" y="274"/>
                    </a:lnTo>
                    <a:lnTo>
                      <a:pt x="900" y="258"/>
                    </a:lnTo>
                    <a:lnTo>
                      <a:pt x="892" y="235"/>
                    </a:lnTo>
                    <a:lnTo>
                      <a:pt x="884" y="208"/>
                    </a:lnTo>
                    <a:lnTo>
                      <a:pt x="883" y="206"/>
                    </a:lnTo>
                    <a:lnTo>
                      <a:pt x="881" y="202"/>
                    </a:lnTo>
                    <a:lnTo>
                      <a:pt x="877" y="195"/>
                    </a:lnTo>
                    <a:lnTo>
                      <a:pt x="871" y="187"/>
                    </a:lnTo>
                    <a:lnTo>
                      <a:pt x="862" y="179"/>
                    </a:lnTo>
                    <a:lnTo>
                      <a:pt x="849" y="173"/>
                    </a:lnTo>
                    <a:lnTo>
                      <a:pt x="833" y="167"/>
                    </a:lnTo>
                    <a:lnTo>
                      <a:pt x="813" y="164"/>
                    </a:lnTo>
                    <a:lnTo>
                      <a:pt x="791" y="167"/>
                    </a:lnTo>
                    <a:lnTo>
                      <a:pt x="775" y="173"/>
                    </a:lnTo>
                    <a:lnTo>
                      <a:pt x="764" y="179"/>
                    </a:lnTo>
                    <a:lnTo>
                      <a:pt x="754" y="187"/>
                    </a:lnTo>
                    <a:lnTo>
                      <a:pt x="747" y="195"/>
                    </a:lnTo>
                    <a:lnTo>
                      <a:pt x="744" y="202"/>
                    </a:lnTo>
                    <a:lnTo>
                      <a:pt x="742" y="206"/>
                    </a:lnTo>
                    <a:lnTo>
                      <a:pt x="742" y="208"/>
                    </a:lnTo>
                    <a:lnTo>
                      <a:pt x="732" y="235"/>
                    </a:lnTo>
                    <a:lnTo>
                      <a:pt x="725" y="258"/>
                    </a:lnTo>
                    <a:lnTo>
                      <a:pt x="719" y="274"/>
                    </a:lnTo>
                    <a:lnTo>
                      <a:pt x="715" y="286"/>
                    </a:lnTo>
                    <a:lnTo>
                      <a:pt x="713" y="293"/>
                    </a:lnTo>
                    <a:lnTo>
                      <a:pt x="712" y="295"/>
                    </a:lnTo>
                    <a:lnTo>
                      <a:pt x="701" y="323"/>
                    </a:lnTo>
                    <a:lnTo>
                      <a:pt x="689" y="349"/>
                    </a:lnTo>
                    <a:lnTo>
                      <a:pt x="676" y="370"/>
                    </a:lnTo>
                    <a:lnTo>
                      <a:pt x="665" y="389"/>
                    </a:lnTo>
                    <a:lnTo>
                      <a:pt x="653" y="405"/>
                    </a:lnTo>
                    <a:lnTo>
                      <a:pt x="643" y="417"/>
                    </a:lnTo>
                    <a:lnTo>
                      <a:pt x="635" y="425"/>
                    </a:lnTo>
                    <a:lnTo>
                      <a:pt x="630" y="430"/>
                    </a:lnTo>
                    <a:lnTo>
                      <a:pt x="628" y="432"/>
                    </a:lnTo>
                    <a:lnTo>
                      <a:pt x="610" y="446"/>
                    </a:lnTo>
                    <a:lnTo>
                      <a:pt x="589" y="458"/>
                    </a:lnTo>
                    <a:lnTo>
                      <a:pt x="569" y="467"/>
                    </a:lnTo>
                    <a:lnTo>
                      <a:pt x="548" y="475"/>
                    </a:lnTo>
                    <a:lnTo>
                      <a:pt x="527" y="480"/>
                    </a:lnTo>
                    <a:lnTo>
                      <a:pt x="510" y="484"/>
                    </a:lnTo>
                    <a:lnTo>
                      <a:pt x="496" y="488"/>
                    </a:lnTo>
                    <a:lnTo>
                      <a:pt x="486" y="489"/>
                    </a:lnTo>
                    <a:lnTo>
                      <a:pt x="483" y="490"/>
                    </a:lnTo>
                    <a:lnTo>
                      <a:pt x="444" y="493"/>
                    </a:lnTo>
                    <a:lnTo>
                      <a:pt x="407" y="494"/>
                    </a:lnTo>
                    <a:lnTo>
                      <a:pt x="372" y="494"/>
                    </a:lnTo>
                    <a:lnTo>
                      <a:pt x="341" y="492"/>
                    </a:lnTo>
                    <a:lnTo>
                      <a:pt x="312" y="490"/>
                    </a:lnTo>
                    <a:lnTo>
                      <a:pt x="289" y="487"/>
                    </a:lnTo>
                    <a:lnTo>
                      <a:pt x="269" y="483"/>
                    </a:lnTo>
                    <a:lnTo>
                      <a:pt x="254" y="480"/>
                    </a:lnTo>
                    <a:lnTo>
                      <a:pt x="246" y="479"/>
                    </a:lnTo>
                    <a:lnTo>
                      <a:pt x="242" y="478"/>
                    </a:lnTo>
                    <a:lnTo>
                      <a:pt x="213" y="470"/>
                    </a:lnTo>
                    <a:lnTo>
                      <a:pt x="190" y="461"/>
                    </a:lnTo>
                    <a:lnTo>
                      <a:pt x="169" y="451"/>
                    </a:lnTo>
                    <a:lnTo>
                      <a:pt x="154" y="441"/>
                    </a:lnTo>
                    <a:lnTo>
                      <a:pt x="143" y="432"/>
                    </a:lnTo>
                    <a:lnTo>
                      <a:pt x="134" y="425"/>
                    </a:lnTo>
                    <a:lnTo>
                      <a:pt x="130" y="420"/>
                    </a:lnTo>
                    <a:lnTo>
                      <a:pt x="127" y="418"/>
                    </a:lnTo>
                    <a:lnTo>
                      <a:pt x="115" y="403"/>
                    </a:lnTo>
                    <a:lnTo>
                      <a:pt x="105" y="386"/>
                    </a:lnTo>
                    <a:lnTo>
                      <a:pt x="96" y="368"/>
                    </a:lnTo>
                    <a:lnTo>
                      <a:pt x="90" y="352"/>
                    </a:lnTo>
                    <a:lnTo>
                      <a:pt x="86" y="337"/>
                    </a:lnTo>
                    <a:lnTo>
                      <a:pt x="82" y="324"/>
                    </a:lnTo>
                    <a:lnTo>
                      <a:pt x="81" y="317"/>
                    </a:lnTo>
                    <a:lnTo>
                      <a:pt x="80" y="313"/>
                    </a:lnTo>
                    <a:lnTo>
                      <a:pt x="78" y="301"/>
                    </a:lnTo>
                    <a:lnTo>
                      <a:pt x="75" y="286"/>
                    </a:lnTo>
                    <a:lnTo>
                      <a:pt x="72" y="269"/>
                    </a:lnTo>
                    <a:lnTo>
                      <a:pt x="67" y="252"/>
                    </a:lnTo>
                    <a:lnTo>
                      <a:pt x="64" y="237"/>
                    </a:lnTo>
                    <a:lnTo>
                      <a:pt x="61" y="223"/>
                    </a:lnTo>
                    <a:lnTo>
                      <a:pt x="58" y="212"/>
                    </a:lnTo>
                    <a:lnTo>
                      <a:pt x="56" y="205"/>
                    </a:lnTo>
                    <a:lnTo>
                      <a:pt x="56" y="203"/>
                    </a:lnTo>
                    <a:lnTo>
                      <a:pt x="49" y="188"/>
                    </a:lnTo>
                    <a:lnTo>
                      <a:pt x="40" y="176"/>
                    </a:lnTo>
                    <a:lnTo>
                      <a:pt x="31" y="167"/>
                    </a:lnTo>
                    <a:lnTo>
                      <a:pt x="22" y="162"/>
                    </a:lnTo>
                    <a:lnTo>
                      <a:pt x="16" y="159"/>
                    </a:lnTo>
                    <a:lnTo>
                      <a:pt x="14" y="158"/>
                    </a:lnTo>
                    <a:lnTo>
                      <a:pt x="10" y="156"/>
                    </a:lnTo>
                    <a:lnTo>
                      <a:pt x="7" y="154"/>
                    </a:lnTo>
                    <a:lnTo>
                      <a:pt x="5" y="151"/>
                    </a:lnTo>
                    <a:lnTo>
                      <a:pt x="4" y="149"/>
                    </a:lnTo>
                    <a:lnTo>
                      <a:pt x="4" y="147"/>
                    </a:lnTo>
                    <a:lnTo>
                      <a:pt x="3" y="146"/>
                    </a:lnTo>
                    <a:lnTo>
                      <a:pt x="3" y="146"/>
                    </a:lnTo>
                    <a:lnTo>
                      <a:pt x="1" y="122"/>
                    </a:lnTo>
                    <a:lnTo>
                      <a:pt x="0" y="100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2" y="54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49" y="31"/>
                    </a:lnTo>
                    <a:lnTo>
                      <a:pt x="97" y="19"/>
                    </a:lnTo>
                    <a:lnTo>
                      <a:pt x="146" y="10"/>
                    </a:lnTo>
                    <a:lnTo>
                      <a:pt x="194" y="5"/>
                    </a:lnTo>
                    <a:lnTo>
                      <a:pt x="244" y="1"/>
                    </a:lnTo>
                    <a:lnTo>
                      <a:pt x="292" y="0"/>
                    </a:lnTo>
                    <a:lnTo>
                      <a:pt x="340" y="0"/>
                    </a:lnTo>
                    <a:lnTo>
                      <a:pt x="387" y="2"/>
                    </a:lnTo>
                    <a:lnTo>
                      <a:pt x="433" y="5"/>
                    </a:lnTo>
                    <a:lnTo>
                      <a:pt x="477" y="9"/>
                    </a:lnTo>
                    <a:lnTo>
                      <a:pt x="517" y="14"/>
                    </a:lnTo>
                    <a:lnTo>
                      <a:pt x="556" y="19"/>
                    </a:lnTo>
                    <a:lnTo>
                      <a:pt x="592" y="25"/>
                    </a:lnTo>
                    <a:lnTo>
                      <a:pt x="624" y="31"/>
                    </a:lnTo>
                    <a:lnTo>
                      <a:pt x="652" y="36"/>
                    </a:lnTo>
                    <a:lnTo>
                      <a:pt x="676" y="41"/>
                    </a:lnTo>
                    <a:lnTo>
                      <a:pt x="696" y="46"/>
                    </a:lnTo>
                    <a:lnTo>
                      <a:pt x="710" y="50"/>
                    </a:lnTo>
                    <a:lnTo>
                      <a:pt x="718" y="52"/>
                    </a:lnTo>
                    <a:lnTo>
                      <a:pt x="722" y="53"/>
                    </a:lnTo>
                    <a:lnTo>
                      <a:pt x="750" y="59"/>
                    </a:lnTo>
                    <a:lnTo>
                      <a:pt x="771" y="62"/>
                    </a:lnTo>
                    <a:lnTo>
                      <a:pt x="789" y="64"/>
                    </a:lnTo>
                    <a:lnTo>
                      <a:pt x="801" y="64"/>
                    </a:lnTo>
                    <a:lnTo>
                      <a:pt x="824" y="64"/>
                    </a:lnTo>
                    <a:lnTo>
                      <a:pt x="837" y="64"/>
                    </a:lnTo>
                    <a:lnTo>
                      <a:pt x="854" y="62"/>
                    </a:lnTo>
                    <a:lnTo>
                      <a:pt x="876" y="59"/>
                    </a:lnTo>
                    <a:lnTo>
                      <a:pt x="903" y="53"/>
                    </a:lnTo>
                    <a:lnTo>
                      <a:pt x="906" y="52"/>
                    </a:lnTo>
                    <a:lnTo>
                      <a:pt x="915" y="50"/>
                    </a:lnTo>
                    <a:lnTo>
                      <a:pt x="930" y="46"/>
                    </a:lnTo>
                    <a:lnTo>
                      <a:pt x="949" y="41"/>
                    </a:lnTo>
                    <a:lnTo>
                      <a:pt x="973" y="36"/>
                    </a:lnTo>
                    <a:lnTo>
                      <a:pt x="1001" y="31"/>
                    </a:lnTo>
                    <a:lnTo>
                      <a:pt x="1033" y="25"/>
                    </a:lnTo>
                    <a:lnTo>
                      <a:pt x="1069" y="19"/>
                    </a:lnTo>
                    <a:lnTo>
                      <a:pt x="1107" y="14"/>
                    </a:lnTo>
                    <a:lnTo>
                      <a:pt x="1149" y="9"/>
                    </a:lnTo>
                    <a:lnTo>
                      <a:pt x="1192" y="5"/>
                    </a:lnTo>
                    <a:lnTo>
                      <a:pt x="1238" y="2"/>
                    </a:lnTo>
                    <a:lnTo>
                      <a:pt x="1285" y="0"/>
                    </a:lnTo>
                    <a:lnTo>
                      <a:pt x="1333" y="0"/>
                    </a:lnTo>
                    <a:close/>
                  </a:path>
                </a:pathLst>
              </a:custGeom>
              <a:solidFill>
                <a:srgbClr val="3B3B3B"/>
              </a:solidFill>
              <a:ln w="0">
                <a:solidFill>
                  <a:srgbClr val="3B3B3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sp>
          <p:nvSpPr>
            <p:cNvPr id="55" name="Speech Bubble: Rectangle with Corners Rounded 124"/>
            <p:cNvSpPr/>
            <p:nvPr/>
          </p:nvSpPr>
          <p:spPr>
            <a:xfrm>
              <a:off x="4582775" y="1991725"/>
              <a:ext cx="1960566" cy="1189240"/>
            </a:xfrm>
            <a:prstGeom prst="wedgeRoundRectCallout">
              <a:avLst>
                <a:gd name="adj1" fmla="val -39917"/>
                <a:gd name="adj2" fmla="val 9726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4665276" y="2154433"/>
            <a:ext cx="1788365" cy="1922407"/>
            <a:chOff x="6543341" y="1066391"/>
            <a:chExt cx="3387679" cy="3641593"/>
          </a:xfrm>
        </p:grpSpPr>
        <p:grpSp>
          <p:nvGrpSpPr>
            <p:cNvPr id="72" name="Group 4"/>
            <p:cNvGrpSpPr>
              <a:grpSpLocks noChangeAspect="1"/>
            </p:cNvGrpSpPr>
            <p:nvPr/>
          </p:nvGrpSpPr>
          <p:grpSpPr bwMode="auto">
            <a:xfrm>
              <a:off x="6543341" y="3310984"/>
              <a:ext cx="1327150" cy="1397000"/>
              <a:chOff x="4777" y="1720"/>
              <a:chExt cx="836" cy="880"/>
            </a:xfrm>
          </p:grpSpPr>
          <p:sp>
            <p:nvSpPr>
              <p:cNvPr id="75" name="Freeform 6"/>
              <p:cNvSpPr>
                <a:spLocks/>
              </p:cNvSpPr>
              <p:nvPr/>
            </p:nvSpPr>
            <p:spPr bwMode="auto">
              <a:xfrm>
                <a:off x="4777" y="2149"/>
                <a:ext cx="836" cy="451"/>
              </a:xfrm>
              <a:custGeom>
                <a:avLst/>
                <a:gdLst>
                  <a:gd name="T0" fmla="*/ 2001 w 3346"/>
                  <a:gd name="T1" fmla="*/ 12 h 1802"/>
                  <a:gd name="T2" fmla="*/ 2011 w 3346"/>
                  <a:gd name="T3" fmla="*/ 71 h 1802"/>
                  <a:gd name="T4" fmla="*/ 2021 w 3346"/>
                  <a:gd name="T5" fmla="*/ 157 h 1802"/>
                  <a:gd name="T6" fmla="*/ 2036 w 3346"/>
                  <a:gd name="T7" fmla="*/ 259 h 1802"/>
                  <a:gd name="T8" fmla="*/ 2065 w 3346"/>
                  <a:gd name="T9" fmla="*/ 365 h 1802"/>
                  <a:gd name="T10" fmla="*/ 2113 w 3346"/>
                  <a:gd name="T11" fmla="*/ 465 h 1802"/>
                  <a:gd name="T12" fmla="*/ 2188 w 3346"/>
                  <a:gd name="T13" fmla="*/ 549 h 1802"/>
                  <a:gd name="T14" fmla="*/ 2288 w 3346"/>
                  <a:gd name="T15" fmla="*/ 604 h 1802"/>
                  <a:gd name="T16" fmla="*/ 2400 w 3346"/>
                  <a:gd name="T17" fmla="*/ 636 h 1802"/>
                  <a:gd name="T18" fmla="*/ 2530 w 3346"/>
                  <a:gd name="T19" fmla="*/ 663 h 1802"/>
                  <a:gd name="T20" fmla="*/ 2671 w 3346"/>
                  <a:gd name="T21" fmla="*/ 691 h 1802"/>
                  <a:gd name="T22" fmla="*/ 2813 w 3346"/>
                  <a:gd name="T23" fmla="*/ 724 h 1802"/>
                  <a:gd name="T24" fmla="*/ 2949 w 3346"/>
                  <a:gd name="T25" fmla="*/ 769 h 1802"/>
                  <a:gd name="T26" fmla="*/ 3072 w 3346"/>
                  <a:gd name="T27" fmla="*/ 832 h 1802"/>
                  <a:gd name="T28" fmla="*/ 3173 w 3346"/>
                  <a:gd name="T29" fmla="*/ 918 h 1802"/>
                  <a:gd name="T30" fmla="*/ 3246 w 3346"/>
                  <a:gd name="T31" fmla="*/ 1034 h 1802"/>
                  <a:gd name="T32" fmla="*/ 3289 w 3346"/>
                  <a:gd name="T33" fmla="*/ 1176 h 1802"/>
                  <a:gd name="T34" fmla="*/ 3314 w 3346"/>
                  <a:gd name="T35" fmla="*/ 1294 h 1802"/>
                  <a:gd name="T36" fmla="*/ 3329 w 3346"/>
                  <a:gd name="T37" fmla="*/ 1404 h 1802"/>
                  <a:gd name="T38" fmla="*/ 3338 w 3346"/>
                  <a:gd name="T39" fmla="*/ 1529 h 1802"/>
                  <a:gd name="T40" fmla="*/ 3342 w 3346"/>
                  <a:gd name="T41" fmla="*/ 1636 h 1802"/>
                  <a:gd name="T42" fmla="*/ 3294 w 3346"/>
                  <a:gd name="T43" fmla="*/ 1644 h 1802"/>
                  <a:gd name="T44" fmla="*/ 3195 w 3346"/>
                  <a:gd name="T45" fmla="*/ 1661 h 1802"/>
                  <a:gd name="T46" fmla="*/ 3051 w 3346"/>
                  <a:gd name="T47" fmla="*/ 1684 h 1802"/>
                  <a:gd name="T48" fmla="*/ 2869 w 3346"/>
                  <a:gd name="T49" fmla="*/ 1710 h 1802"/>
                  <a:gd name="T50" fmla="*/ 2658 w 3346"/>
                  <a:gd name="T51" fmla="*/ 1737 h 1802"/>
                  <a:gd name="T52" fmla="*/ 2424 w 3346"/>
                  <a:gd name="T53" fmla="*/ 1761 h 1802"/>
                  <a:gd name="T54" fmla="*/ 2174 w 3346"/>
                  <a:gd name="T55" fmla="*/ 1783 h 1802"/>
                  <a:gd name="T56" fmla="*/ 1914 w 3346"/>
                  <a:gd name="T57" fmla="*/ 1797 h 1802"/>
                  <a:gd name="T58" fmla="*/ 1654 w 3346"/>
                  <a:gd name="T59" fmla="*/ 1802 h 1802"/>
                  <a:gd name="T60" fmla="*/ 1384 w 3346"/>
                  <a:gd name="T61" fmla="*/ 1797 h 1802"/>
                  <a:gd name="T62" fmla="*/ 1119 w 3346"/>
                  <a:gd name="T63" fmla="*/ 1781 h 1802"/>
                  <a:gd name="T64" fmla="*/ 866 w 3346"/>
                  <a:gd name="T65" fmla="*/ 1759 h 1802"/>
                  <a:gd name="T66" fmla="*/ 632 w 3346"/>
                  <a:gd name="T67" fmla="*/ 1732 h 1802"/>
                  <a:gd name="T68" fmla="*/ 424 w 3346"/>
                  <a:gd name="T69" fmla="*/ 1704 h 1802"/>
                  <a:gd name="T70" fmla="*/ 249 w 3346"/>
                  <a:gd name="T71" fmla="*/ 1679 h 1802"/>
                  <a:gd name="T72" fmla="*/ 116 w 3346"/>
                  <a:gd name="T73" fmla="*/ 1656 h 1802"/>
                  <a:gd name="T74" fmla="*/ 30 w 3346"/>
                  <a:gd name="T75" fmla="*/ 1641 h 1802"/>
                  <a:gd name="T76" fmla="*/ 0 w 3346"/>
                  <a:gd name="T77" fmla="*/ 1635 h 1802"/>
                  <a:gd name="T78" fmla="*/ 11 w 3346"/>
                  <a:gd name="T79" fmla="*/ 1484 h 1802"/>
                  <a:gd name="T80" fmla="*/ 20 w 3346"/>
                  <a:gd name="T81" fmla="*/ 1366 h 1802"/>
                  <a:gd name="T82" fmla="*/ 38 w 3346"/>
                  <a:gd name="T83" fmla="*/ 1256 h 1802"/>
                  <a:gd name="T84" fmla="*/ 69 w 3346"/>
                  <a:gd name="T85" fmla="*/ 1131 h 1802"/>
                  <a:gd name="T86" fmla="*/ 120 w 3346"/>
                  <a:gd name="T87" fmla="*/ 992 h 1802"/>
                  <a:gd name="T88" fmla="*/ 203 w 3346"/>
                  <a:gd name="T89" fmla="*/ 887 h 1802"/>
                  <a:gd name="T90" fmla="*/ 312 w 3346"/>
                  <a:gd name="T91" fmla="*/ 809 h 1802"/>
                  <a:gd name="T92" fmla="*/ 440 w 3346"/>
                  <a:gd name="T93" fmla="*/ 753 h 1802"/>
                  <a:gd name="T94" fmla="*/ 579 w 3346"/>
                  <a:gd name="T95" fmla="*/ 712 h 1802"/>
                  <a:gd name="T96" fmla="*/ 722 w 3346"/>
                  <a:gd name="T97" fmla="*/ 681 h 1802"/>
                  <a:gd name="T98" fmla="*/ 860 w 3346"/>
                  <a:gd name="T99" fmla="*/ 654 h 1802"/>
                  <a:gd name="T100" fmla="*/ 984 w 3346"/>
                  <a:gd name="T101" fmla="*/ 626 h 1802"/>
                  <a:gd name="T102" fmla="*/ 1089 w 3346"/>
                  <a:gd name="T103" fmla="*/ 591 h 1802"/>
                  <a:gd name="T104" fmla="*/ 1186 w 3346"/>
                  <a:gd name="T105" fmla="*/ 524 h 1802"/>
                  <a:gd name="T106" fmla="*/ 1251 w 3346"/>
                  <a:gd name="T107" fmla="*/ 433 h 1802"/>
                  <a:gd name="T108" fmla="*/ 1292 w 3346"/>
                  <a:gd name="T109" fmla="*/ 330 h 1802"/>
                  <a:gd name="T110" fmla="*/ 1316 w 3346"/>
                  <a:gd name="T111" fmla="*/ 223 h 1802"/>
                  <a:gd name="T112" fmla="*/ 1328 w 3346"/>
                  <a:gd name="T113" fmla="*/ 127 h 1802"/>
                  <a:gd name="T114" fmla="*/ 1337 w 3346"/>
                  <a:gd name="T115" fmla="*/ 48 h 1802"/>
                  <a:gd name="T116" fmla="*/ 1348 w 3346"/>
                  <a:gd name="T117" fmla="*/ 0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46" h="1802">
                    <a:moveTo>
                      <a:pt x="1348" y="0"/>
                    </a:moveTo>
                    <a:lnTo>
                      <a:pt x="1997" y="0"/>
                    </a:lnTo>
                    <a:lnTo>
                      <a:pt x="2001" y="12"/>
                    </a:lnTo>
                    <a:lnTo>
                      <a:pt x="2006" y="28"/>
                    </a:lnTo>
                    <a:lnTo>
                      <a:pt x="2009" y="48"/>
                    </a:lnTo>
                    <a:lnTo>
                      <a:pt x="2011" y="71"/>
                    </a:lnTo>
                    <a:lnTo>
                      <a:pt x="2014" y="98"/>
                    </a:lnTo>
                    <a:lnTo>
                      <a:pt x="2017" y="127"/>
                    </a:lnTo>
                    <a:lnTo>
                      <a:pt x="2021" y="157"/>
                    </a:lnTo>
                    <a:lnTo>
                      <a:pt x="2025" y="190"/>
                    </a:lnTo>
                    <a:lnTo>
                      <a:pt x="2029" y="223"/>
                    </a:lnTo>
                    <a:lnTo>
                      <a:pt x="2036" y="259"/>
                    </a:lnTo>
                    <a:lnTo>
                      <a:pt x="2043" y="294"/>
                    </a:lnTo>
                    <a:lnTo>
                      <a:pt x="2053" y="330"/>
                    </a:lnTo>
                    <a:lnTo>
                      <a:pt x="2065" y="365"/>
                    </a:lnTo>
                    <a:lnTo>
                      <a:pt x="2079" y="399"/>
                    </a:lnTo>
                    <a:lnTo>
                      <a:pt x="2094" y="433"/>
                    </a:lnTo>
                    <a:lnTo>
                      <a:pt x="2113" y="465"/>
                    </a:lnTo>
                    <a:lnTo>
                      <a:pt x="2134" y="495"/>
                    </a:lnTo>
                    <a:lnTo>
                      <a:pt x="2159" y="524"/>
                    </a:lnTo>
                    <a:lnTo>
                      <a:pt x="2188" y="549"/>
                    </a:lnTo>
                    <a:lnTo>
                      <a:pt x="2220" y="571"/>
                    </a:lnTo>
                    <a:lnTo>
                      <a:pt x="2256" y="591"/>
                    </a:lnTo>
                    <a:lnTo>
                      <a:pt x="2288" y="604"/>
                    </a:lnTo>
                    <a:lnTo>
                      <a:pt x="2323" y="615"/>
                    </a:lnTo>
                    <a:lnTo>
                      <a:pt x="2361" y="626"/>
                    </a:lnTo>
                    <a:lnTo>
                      <a:pt x="2400" y="636"/>
                    </a:lnTo>
                    <a:lnTo>
                      <a:pt x="2442" y="645"/>
                    </a:lnTo>
                    <a:lnTo>
                      <a:pt x="2486" y="654"/>
                    </a:lnTo>
                    <a:lnTo>
                      <a:pt x="2530" y="663"/>
                    </a:lnTo>
                    <a:lnTo>
                      <a:pt x="2576" y="672"/>
                    </a:lnTo>
                    <a:lnTo>
                      <a:pt x="2624" y="681"/>
                    </a:lnTo>
                    <a:lnTo>
                      <a:pt x="2671" y="691"/>
                    </a:lnTo>
                    <a:lnTo>
                      <a:pt x="2718" y="700"/>
                    </a:lnTo>
                    <a:lnTo>
                      <a:pt x="2765" y="712"/>
                    </a:lnTo>
                    <a:lnTo>
                      <a:pt x="2813" y="724"/>
                    </a:lnTo>
                    <a:lnTo>
                      <a:pt x="2859" y="738"/>
                    </a:lnTo>
                    <a:lnTo>
                      <a:pt x="2905" y="753"/>
                    </a:lnTo>
                    <a:lnTo>
                      <a:pt x="2949" y="769"/>
                    </a:lnTo>
                    <a:lnTo>
                      <a:pt x="2992" y="788"/>
                    </a:lnTo>
                    <a:lnTo>
                      <a:pt x="3033" y="809"/>
                    </a:lnTo>
                    <a:lnTo>
                      <a:pt x="3072" y="832"/>
                    </a:lnTo>
                    <a:lnTo>
                      <a:pt x="3109" y="858"/>
                    </a:lnTo>
                    <a:lnTo>
                      <a:pt x="3142" y="887"/>
                    </a:lnTo>
                    <a:lnTo>
                      <a:pt x="3173" y="918"/>
                    </a:lnTo>
                    <a:lnTo>
                      <a:pt x="3201" y="954"/>
                    </a:lnTo>
                    <a:lnTo>
                      <a:pt x="3226" y="992"/>
                    </a:lnTo>
                    <a:lnTo>
                      <a:pt x="3246" y="1034"/>
                    </a:lnTo>
                    <a:lnTo>
                      <a:pt x="3262" y="1080"/>
                    </a:lnTo>
                    <a:lnTo>
                      <a:pt x="3276" y="1131"/>
                    </a:lnTo>
                    <a:lnTo>
                      <a:pt x="3289" y="1176"/>
                    </a:lnTo>
                    <a:lnTo>
                      <a:pt x="3299" y="1218"/>
                    </a:lnTo>
                    <a:lnTo>
                      <a:pt x="3307" y="1256"/>
                    </a:lnTo>
                    <a:lnTo>
                      <a:pt x="3314" y="1294"/>
                    </a:lnTo>
                    <a:lnTo>
                      <a:pt x="3320" y="1331"/>
                    </a:lnTo>
                    <a:lnTo>
                      <a:pt x="3324" y="1366"/>
                    </a:lnTo>
                    <a:lnTo>
                      <a:pt x="3329" y="1404"/>
                    </a:lnTo>
                    <a:lnTo>
                      <a:pt x="3332" y="1442"/>
                    </a:lnTo>
                    <a:lnTo>
                      <a:pt x="3335" y="1484"/>
                    </a:lnTo>
                    <a:lnTo>
                      <a:pt x="3338" y="1529"/>
                    </a:lnTo>
                    <a:lnTo>
                      <a:pt x="3342" y="1579"/>
                    </a:lnTo>
                    <a:lnTo>
                      <a:pt x="3346" y="1635"/>
                    </a:lnTo>
                    <a:lnTo>
                      <a:pt x="3342" y="1636"/>
                    </a:lnTo>
                    <a:lnTo>
                      <a:pt x="3332" y="1637"/>
                    </a:lnTo>
                    <a:lnTo>
                      <a:pt x="3316" y="1640"/>
                    </a:lnTo>
                    <a:lnTo>
                      <a:pt x="3294" y="1644"/>
                    </a:lnTo>
                    <a:lnTo>
                      <a:pt x="3266" y="1648"/>
                    </a:lnTo>
                    <a:lnTo>
                      <a:pt x="3233" y="1655"/>
                    </a:lnTo>
                    <a:lnTo>
                      <a:pt x="3195" y="1661"/>
                    </a:lnTo>
                    <a:lnTo>
                      <a:pt x="3152" y="1668"/>
                    </a:lnTo>
                    <a:lnTo>
                      <a:pt x="3103" y="1675"/>
                    </a:lnTo>
                    <a:lnTo>
                      <a:pt x="3051" y="1684"/>
                    </a:lnTo>
                    <a:lnTo>
                      <a:pt x="2994" y="1691"/>
                    </a:lnTo>
                    <a:lnTo>
                      <a:pt x="2934" y="1701"/>
                    </a:lnTo>
                    <a:lnTo>
                      <a:pt x="2869" y="1710"/>
                    </a:lnTo>
                    <a:lnTo>
                      <a:pt x="2802" y="1718"/>
                    </a:lnTo>
                    <a:lnTo>
                      <a:pt x="2732" y="1728"/>
                    </a:lnTo>
                    <a:lnTo>
                      <a:pt x="2658" y="1737"/>
                    </a:lnTo>
                    <a:lnTo>
                      <a:pt x="2582" y="1745"/>
                    </a:lnTo>
                    <a:lnTo>
                      <a:pt x="2505" y="1754"/>
                    </a:lnTo>
                    <a:lnTo>
                      <a:pt x="2424" y="1761"/>
                    </a:lnTo>
                    <a:lnTo>
                      <a:pt x="2341" y="1769"/>
                    </a:lnTo>
                    <a:lnTo>
                      <a:pt x="2259" y="1776"/>
                    </a:lnTo>
                    <a:lnTo>
                      <a:pt x="2174" y="1783"/>
                    </a:lnTo>
                    <a:lnTo>
                      <a:pt x="2088" y="1788"/>
                    </a:lnTo>
                    <a:lnTo>
                      <a:pt x="2001" y="1793"/>
                    </a:lnTo>
                    <a:lnTo>
                      <a:pt x="1914" y="1797"/>
                    </a:lnTo>
                    <a:lnTo>
                      <a:pt x="1827" y="1800"/>
                    </a:lnTo>
                    <a:lnTo>
                      <a:pt x="1741" y="1802"/>
                    </a:lnTo>
                    <a:lnTo>
                      <a:pt x="1654" y="1802"/>
                    </a:lnTo>
                    <a:lnTo>
                      <a:pt x="1563" y="1802"/>
                    </a:lnTo>
                    <a:lnTo>
                      <a:pt x="1473" y="1800"/>
                    </a:lnTo>
                    <a:lnTo>
                      <a:pt x="1384" y="1797"/>
                    </a:lnTo>
                    <a:lnTo>
                      <a:pt x="1295" y="1792"/>
                    </a:lnTo>
                    <a:lnTo>
                      <a:pt x="1207" y="1787"/>
                    </a:lnTo>
                    <a:lnTo>
                      <a:pt x="1119" y="1781"/>
                    </a:lnTo>
                    <a:lnTo>
                      <a:pt x="1033" y="1774"/>
                    </a:lnTo>
                    <a:lnTo>
                      <a:pt x="949" y="1767"/>
                    </a:lnTo>
                    <a:lnTo>
                      <a:pt x="866" y="1759"/>
                    </a:lnTo>
                    <a:lnTo>
                      <a:pt x="785" y="1750"/>
                    </a:lnTo>
                    <a:lnTo>
                      <a:pt x="707" y="1742"/>
                    </a:lnTo>
                    <a:lnTo>
                      <a:pt x="632" y="1732"/>
                    </a:lnTo>
                    <a:lnTo>
                      <a:pt x="559" y="1723"/>
                    </a:lnTo>
                    <a:lnTo>
                      <a:pt x="489" y="1714"/>
                    </a:lnTo>
                    <a:lnTo>
                      <a:pt x="424" y="1704"/>
                    </a:lnTo>
                    <a:lnTo>
                      <a:pt x="362" y="1696"/>
                    </a:lnTo>
                    <a:lnTo>
                      <a:pt x="304" y="1687"/>
                    </a:lnTo>
                    <a:lnTo>
                      <a:pt x="249" y="1679"/>
                    </a:lnTo>
                    <a:lnTo>
                      <a:pt x="200" y="1670"/>
                    </a:lnTo>
                    <a:lnTo>
                      <a:pt x="156" y="1662"/>
                    </a:lnTo>
                    <a:lnTo>
                      <a:pt x="116" y="1656"/>
                    </a:lnTo>
                    <a:lnTo>
                      <a:pt x="82" y="1650"/>
                    </a:lnTo>
                    <a:lnTo>
                      <a:pt x="53" y="1644"/>
                    </a:lnTo>
                    <a:lnTo>
                      <a:pt x="30" y="1641"/>
                    </a:lnTo>
                    <a:lnTo>
                      <a:pt x="14" y="1638"/>
                    </a:lnTo>
                    <a:lnTo>
                      <a:pt x="3" y="1636"/>
                    </a:lnTo>
                    <a:lnTo>
                      <a:pt x="0" y="1635"/>
                    </a:lnTo>
                    <a:lnTo>
                      <a:pt x="4" y="1579"/>
                    </a:lnTo>
                    <a:lnTo>
                      <a:pt x="8" y="1529"/>
                    </a:lnTo>
                    <a:lnTo>
                      <a:pt x="11" y="1484"/>
                    </a:lnTo>
                    <a:lnTo>
                      <a:pt x="14" y="1442"/>
                    </a:lnTo>
                    <a:lnTo>
                      <a:pt x="17" y="1404"/>
                    </a:lnTo>
                    <a:lnTo>
                      <a:pt x="20" y="1366"/>
                    </a:lnTo>
                    <a:lnTo>
                      <a:pt x="26" y="1331"/>
                    </a:lnTo>
                    <a:lnTo>
                      <a:pt x="31" y="1294"/>
                    </a:lnTo>
                    <a:lnTo>
                      <a:pt x="38" y="1256"/>
                    </a:lnTo>
                    <a:lnTo>
                      <a:pt x="46" y="1218"/>
                    </a:lnTo>
                    <a:lnTo>
                      <a:pt x="57" y="1176"/>
                    </a:lnTo>
                    <a:lnTo>
                      <a:pt x="69" y="1131"/>
                    </a:lnTo>
                    <a:lnTo>
                      <a:pt x="83" y="1080"/>
                    </a:lnTo>
                    <a:lnTo>
                      <a:pt x="100" y="1034"/>
                    </a:lnTo>
                    <a:lnTo>
                      <a:pt x="120" y="992"/>
                    </a:lnTo>
                    <a:lnTo>
                      <a:pt x="144" y="954"/>
                    </a:lnTo>
                    <a:lnTo>
                      <a:pt x="172" y="918"/>
                    </a:lnTo>
                    <a:lnTo>
                      <a:pt x="203" y="887"/>
                    </a:lnTo>
                    <a:lnTo>
                      <a:pt x="237" y="858"/>
                    </a:lnTo>
                    <a:lnTo>
                      <a:pt x="274" y="832"/>
                    </a:lnTo>
                    <a:lnTo>
                      <a:pt x="312" y="809"/>
                    </a:lnTo>
                    <a:lnTo>
                      <a:pt x="353" y="788"/>
                    </a:lnTo>
                    <a:lnTo>
                      <a:pt x="396" y="769"/>
                    </a:lnTo>
                    <a:lnTo>
                      <a:pt x="440" y="753"/>
                    </a:lnTo>
                    <a:lnTo>
                      <a:pt x="486" y="738"/>
                    </a:lnTo>
                    <a:lnTo>
                      <a:pt x="532" y="724"/>
                    </a:lnTo>
                    <a:lnTo>
                      <a:pt x="579" y="712"/>
                    </a:lnTo>
                    <a:lnTo>
                      <a:pt x="627" y="700"/>
                    </a:lnTo>
                    <a:lnTo>
                      <a:pt x="675" y="691"/>
                    </a:lnTo>
                    <a:lnTo>
                      <a:pt x="722" y="681"/>
                    </a:lnTo>
                    <a:lnTo>
                      <a:pt x="768" y="672"/>
                    </a:lnTo>
                    <a:lnTo>
                      <a:pt x="814" y="663"/>
                    </a:lnTo>
                    <a:lnTo>
                      <a:pt x="860" y="654"/>
                    </a:lnTo>
                    <a:lnTo>
                      <a:pt x="902" y="645"/>
                    </a:lnTo>
                    <a:lnTo>
                      <a:pt x="944" y="636"/>
                    </a:lnTo>
                    <a:lnTo>
                      <a:pt x="984" y="626"/>
                    </a:lnTo>
                    <a:lnTo>
                      <a:pt x="1022" y="615"/>
                    </a:lnTo>
                    <a:lnTo>
                      <a:pt x="1057" y="604"/>
                    </a:lnTo>
                    <a:lnTo>
                      <a:pt x="1089" y="591"/>
                    </a:lnTo>
                    <a:lnTo>
                      <a:pt x="1126" y="571"/>
                    </a:lnTo>
                    <a:lnTo>
                      <a:pt x="1158" y="549"/>
                    </a:lnTo>
                    <a:lnTo>
                      <a:pt x="1186" y="524"/>
                    </a:lnTo>
                    <a:lnTo>
                      <a:pt x="1210" y="495"/>
                    </a:lnTo>
                    <a:lnTo>
                      <a:pt x="1232" y="465"/>
                    </a:lnTo>
                    <a:lnTo>
                      <a:pt x="1251" y="433"/>
                    </a:lnTo>
                    <a:lnTo>
                      <a:pt x="1267" y="399"/>
                    </a:lnTo>
                    <a:lnTo>
                      <a:pt x="1281" y="365"/>
                    </a:lnTo>
                    <a:lnTo>
                      <a:pt x="1292" y="330"/>
                    </a:lnTo>
                    <a:lnTo>
                      <a:pt x="1302" y="294"/>
                    </a:lnTo>
                    <a:lnTo>
                      <a:pt x="1309" y="259"/>
                    </a:lnTo>
                    <a:lnTo>
                      <a:pt x="1316" y="223"/>
                    </a:lnTo>
                    <a:lnTo>
                      <a:pt x="1321" y="190"/>
                    </a:lnTo>
                    <a:lnTo>
                      <a:pt x="1325" y="157"/>
                    </a:lnTo>
                    <a:lnTo>
                      <a:pt x="1328" y="127"/>
                    </a:lnTo>
                    <a:lnTo>
                      <a:pt x="1332" y="98"/>
                    </a:lnTo>
                    <a:lnTo>
                      <a:pt x="1334" y="71"/>
                    </a:lnTo>
                    <a:lnTo>
                      <a:pt x="1337" y="48"/>
                    </a:lnTo>
                    <a:lnTo>
                      <a:pt x="1340" y="28"/>
                    </a:lnTo>
                    <a:lnTo>
                      <a:pt x="1343" y="12"/>
                    </a:lnTo>
                    <a:lnTo>
                      <a:pt x="1348" y="0"/>
                    </a:lnTo>
                    <a:close/>
                  </a:path>
                </a:pathLst>
              </a:custGeom>
              <a:solidFill>
                <a:srgbClr val="C821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6" name="Freeform 7"/>
              <p:cNvSpPr>
                <a:spLocks/>
              </p:cNvSpPr>
              <p:nvPr/>
            </p:nvSpPr>
            <p:spPr bwMode="auto">
              <a:xfrm>
                <a:off x="5057" y="2149"/>
                <a:ext cx="274" cy="267"/>
              </a:xfrm>
              <a:custGeom>
                <a:avLst/>
                <a:gdLst>
                  <a:gd name="T0" fmla="*/ 229 w 1098"/>
                  <a:gd name="T1" fmla="*/ 0 h 1070"/>
                  <a:gd name="T2" fmla="*/ 878 w 1098"/>
                  <a:gd name="T3" fmla="*/ 0 h 1070"/>
                  <a:gd name="T4" fmla="*/ 883 w 1098"/>
                  <a:gd name="T5" fmla="*/ 12 h 1070"/>
                  <a:gd name="T6" fmla="*/ 887 w 1098"/>
                  <a:gd name="T7" fmla="*/ 30 h 1070"/>
                  <a:gd name="T8" fmla="*/ 890 w 1098"/>
                  <a:gd name="T9" fmla="*/ 52 h 1070"/>
                  <a:gd name="T10" fmla="*/ 893 w 1098"/>
                  <a:gd name="T11" fmla="*/ 76 h 1070"/>
                  <a:gd name="T12" fmla="*/ 895 w 1098"/>
                  <a:gd name="T13" fmla="*/ 104 h 1070"/>
                  <a:gd name="T14" fmla="*/ 898 w 1098"/>
                  <a:gd name="T15" fmla="*/ 135 h 1070"/>
                  <a:gd name="T16" fmla="*/ 903 w 1098"/>
                  <a:gd name="T17" fmla="*/ 168 h 1070"/>
                  <a:gd name="T18" fmla="*/ 907 w 1098"/>
                  <a:gd name="T19" fmla="*/ 203 h 1070"/>
                  <a:gd name="T20" fmla="*/ 913 w 1098"/>
                  <a:gd name="T21" fmla="*/ 238 h 1070"/>
                  <a:gd name="T22" fmla="*/ 921 w 1098"/>
                  <a:gd name="T23" fmla="*/ 276 h 1070"/>
                  <a:gd name="T24" fmla="*/ 930 w 1098"/>
                  <a:gd name="T25" fmla="*/ 312 h 1070"/>
                  <a:gd name="T26" fmla="*/ 940 w 1098"/>
                  <a:gd name="T27" fmla="*/ 350 h 1070"/>
                  <a:gd name="T28" fmla="*/ 954 w 1098"/>
                  <a:gd name="T29" fmla="*/ 387 h 1070"/>
                  <a:gd name="T30" fmla="*/ 969 w 1098"/>
                  <a:gd name="T31" fmla="*/ 422 h 1070"/>
                  <a:gd name="T32" fmla="*/ 989 w 1098"/>
                  <a:gd name="T33" fmla="*/ 456 h 1070"/>
                  <a:gd name="T34" fmla="*/ 1010 w 1098"/>
                  <a:gd name="T35" fmla="*/ 489 h 1070"/>
                  <a:gd name="T36" fmla="*/ 1036 w 1098"/>
                  <a:gd name="T37" fmla="*/ 519 h 1070"/>
                  <a:gd name="T38" fmla="*/ 1065 w 1098"/>
                  <a:gd name="T39" fmla="*/ 546 h 1070"/>
                  <a:gd name="T40" fmla="*/ 1098 w 1098"/>
                  <a:gd name="T41" fmla="*/ 569 h 1070"/>
                  <a:gd name="T42" fmla="*/ 1098 w 1098"/>
                  <a:gd name="T43" fmla="*/ 569 h 1070"/>
                  <a:gd name="T44" fmla="*/ 682 w 1098"/>
                  <a:gd name="T45" fmla="*/ 711 h 1070"/>
                  <a:gd name="T46" fmla="*/ 553 w 1098"/>
                  <a:gd name="T47" fmla="*/ 1070 h 1070"/>
                  <a:gd name="T48" fmla="*/ 413 w 1098"/>
                  <a:gd name="T49" fmla="*/ 711 h 1070"/>
                  <a:gd name="T50" fmla="*/ 0 w 1098"/>
                  <a:gd name="T51" fmla="*/ 576 h 1070"/>
                  <a:gd name="T52" fmla="*/ 0 w 1098"/>
                  <a:gd name="T53" fmla="*/ 576 h 1070"/>
                  <a:gd name="T54" fmla="*/ 35 w 1098"/>
                  <a:gd name="T55" fmla="*/ 552 h 1070"/>
                  <a:gd name="T56" fmla="*/ 65 w 1098"/>
                  <a:gd name="T57" fmla="*/ 525 h 1070"/>
                  <a:gd name="T58" fmla="*/ 91 w 1098"/>
                  <a:gd name="T59" fmla="*/ 495 h 1070"/>
                  <a:gd name="T60" fmla="*/ 115 w 1098"/>
                  <a:gd name="T61" fmla="*/ 463 h 1070"/>
                  <a:gd name="T62" fmla="*/ 134 w 1098"/>
                  <a:gd name="T63" fmla="*/ 428 h 1070"/>
                  <a:gd name="T64" fmla="*/ 150 w 1098"/>
                  <a:gd name="T65" fmla="*/ 393 h 1070"/>
                  <a:gd name="T66" fmla="*/ 164 w 1098"/>
                  <a:gd name="T67" fmla="*/ 357 h 1070"/>
                  <a:gd name="T68" fmla="*/ 176 w 1098"/>
                  <a:gd name="T69" fmla="*/ 319 h 1070"/>
                  <a:gd name="T70" fmla="*/ 186 w 1098"/>
                  <a:gd name="T71" fmla="*/ 280 h 1070"/>
                  <a:gd name="T72" fmla="*/ 193 w 1098"/>
                  <a:gd name="T73" fmla="*/ 243 h 1070"/>
                  <a:gd name="T74" fmla="*/ 200 w 1098"/>
                  <a:gd name="T75" fmla="*/ 206 h 1070"/>
                  <a:gd name="T76" fmla="*/ 204 w 1098"/>
                  <a:gd name="T77" fmla="*/ 171 h 1070"/>
                  <a:gd name="T78" fmla="*/ 208 w 1098"/>
                  <a:gd name="T79" fmla="*/ 137 h 1070"/>
                  <a:gd name="T80" fmla="*/ 212 w 1098"/>
                  <a:gd name="T81" fmla="*/ 106 h 1070"/>
                  <a:gd name="T82" fmla="*/ 215 w 1098"/>
                  <a:gd name="T83" fmla="*/ 77 h 1070"/>
                  <a:gd name="T84" fmla="*/ 217 w 1098"/>
                  <a:gd name="T85" fmla="*/ 52 h 1070"/>
                  <a:gd name="T86" fmla="*/ 220 w 1098"/>
                  <a:gd name="T87" fmla="*/ 30 h 1070"/>
                  <a:gd name="T88" fmla="*/ 224 w 1098"/>
                  <a:gd name="T89" fmla="*/ 13 h 1070"/>
                  <a:gd name="T90" fmla="*/ 229 w 1098"/>
                  <a:gd name="T91" fmla="*/ 0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98" h="1070">
                    <a:moveTo>
                      <a:pt x="229" y="0"/>
                    </a:moveTo>
                    <a:lnTo>
                      <a:pt x="878" y="0"/>
                    </a:lnTo>
                    <a:lnTo>
                      <a:pt x="883" y="12"/>
                    </a:lnTo>
                    <a:lnTo>
                      <a:pt x="887" y="30"/>
                    </a:lnTo>
                    <a:lnTo>
                      <a:pt x="890" y="52"/>
                    </a:lnTo>
                    <a:lnTo>
                      <a:pt x="893" y="76"/>
                    </a:lnTo>
                    <a:lnTo>
                      <a:pt x="895" y="104"/>
                    </a:lnTo>
                    <a:lnTo>
                      <a:pt x="898" y="135"/>
                    </a:lnTo>
                    <a:lnTo>
                      <a:pt x="903" y="168"/>
                    </a:lnTo>
                    <a:lnTo>
                      <a:pt x="907" y="203"/>
                    </a:lnTo>
                    <a:lnTo>
                      <a:pt x="913" y="238"/>
                    </a:lnTo>
                    <a:lnTo>
                      <a:pt x="921" y="276"/>
                    </a:lnTo>
                    <a:lnTo>
                      <a:pt x="930" y="312"/>
                    </a:lnTo>
                    <a:lnTo>
                      <a:pt x="940" y="350"/>
                    </a:lnTo>
                    <a:lnTo>
                      <a:pt x="954" y="387"/>
                    </a:lnTo>
                    <a:lnTo>
                      <a:pt x="969" y="422"/>
                    </a:lnTo>
                    <a:lnTo>
                      <a:pt x="989" y="456"/>
                    </a:lnTo>
                    <a:lnTo>
                      <a:pt x="1010" y="489"/>
                    </a:lnTo>
                    <a:lnTo>
                      <a:pt x="1036" y="519"/>
                    </a:lnTo>
                    <a:lnTo>
                      <a:pt x="1065" y="546"/>
                    </a:lnTo>
                    <a:lnTo>
                      <a:pt x="1098" y="569"/>
                    </a:lnTo>
                    <a:lnTo>
                      <a:pt x="1098" y="569"/>
                    </a:lnTo>
                    <a:lnTo>
                      <a:pt x="682" y="711"/>
                    </a:lnTo>
                    <a:lnTo>
                      <a:pt x="553" y="1070"/>
                    </a:lnTo>
                    <a:lnTo>
                      <a:pt x="413" y="711"/>
                    </a:lnTo>
                    <a:lnTo>
                      <a:pt x="0" y="576"/>
                    </a:lnTo>
                    <a:lnTo>
                      <a:pt x="0" y="576"/>
                    </a:lnTo>
                    <a:lnTo>
                      <a:pt x="35" y="552"/>
                    </a:lnTo>
                    <a:lnTo>
                      <a:pt x="65" y="525"/>
                    </a:lnTo>
                    <a:lnTo>
                      <a:pt x="91" y="495"/>
                    </a:lnTo>
                    <a:lnTo>
                      <a:pt x="115" y="463"/>
                    </a:lnTo>
                    <a:lnTo>
                      <a:pt x="134" y="428"/>
                    </a:lnTo>
                    <a:lnTo>
                      <a:pt x="150" y="393"/>
                    </a:lnTo>
                    <a:lnTo>
                      <a:pt x="164" y="357"/>
                    </a:lnTo>
                    <a:lnTo>
                      <a:pt x="176" y="319"/>
                    </a:lnTo>
                    <a:lnTo>
                      <a:pt x="186" y="280"/>
                    </a:lnTo>
                    <a:lnTo>
                      <a:pt x="193" y="243"/>
                    </a:lnTo>
                    <a:lnTo>
                      <a:pt x="200" y="206"/>
                    </a:lnTo>
                    <a:lnTo>
                      <a:pt x="204" y="171"/>
                    </a:lnTo>
                    <a:lnTo>
                      <a:pt x="208" y="137"/>
                    </a:lnTo>
                    <a:lnTo>
                      <a:pt x="212" y="106"/>
                    </a:lnTo>
                    <a:lnTo>
                      <a:pt x="215" y="77"/>
                    </a:lnTo>
                    <a:lnTo>
                      <a:pt x="217" y="52"/>
                    </a:lnTo>
                    <a:lnTo>
                      <a:pt x="220" y="30"/>
                    </a:lnTo>
                    <a:lnTo>
                      <a:pt x="224" y="13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7" name="Freeform 8"/>
              <p:cNvSpPr>
                <a:spLocks/>
              </p:cNvSpPr>
              <p:nvPr/>
            </p:nvSpPr>
            <p:spPr bwMode="auto">
              <a:xfrm>
                <a:off x="5190" y="2149"/>
                <a:ext cx="423" cy="423"/>
              </a:xfrm>
              <a:custGeom>
                <a:avLst/>
                <a:gdLst>
                  <a:gd name="T0" fmla="*/ 347 w 1691"/>
                  <a:gd name="T1" fmla="*/ 12 h 1691"/>
                  <a:gd name="T2" fmla="*/ 357 w 1691"/>
                  <a:gd name="T3" fmla="*/ 71 h 1691"/>
                  <a:gd name="T4" fmla="*/ 367 w 1691"/>
                  <a:gd name="T5" fmla="*/ 157 h 1691"/>
                  <a:gd name="T6" fmla="*/ 382 w 1691"/>
                  <a:gd name="T7" fmla="*/ 259 h 1691"/>
                  <a:gd name="T8" fmla="*/ 411 w 1691"/>
                  <a:gd name="T9" fmla="*/ 365 h 1691"/>
                  <a:gd name="T10" fmla="*/ 459 w 1691"/>
                  <a:gd name="T11" fmla="*/ 465 h 1691"/>
                  <a:gd name="T12" fmla="*/ 534 w 1691"/>
                  <a:gd name="T13" fmla="*/ 549 h 1691"/>
                  <a:gd name="T14" fmla="*/ 634 w 1691"/>
                  <a:gd name="T15" fmla="*/ 604 h 1691"/>
                  <a:gd name="T16" fmla="*/ 746 w 1691"/>
                  <a:gd name="T17" fmla="*/ 636 h 1691"/>
                  <a:gd name="T18" fmla="*/ 876 w 1691"/>
                  <a:gd name="T19" fmla="*/ 663 h 1691"/>
                  <a:gd name="T20" fmla="*/ 1017 w 1691"/>
                  <a:gd name="T21" fmla="*/ 691 h 1691"/>
                  <a:gd name="T22" fmla="*/ 1159 w 1691"/>
                  <a:gd name="T23" fmla="*/ 724 h 1691"/>
                  <a:gd name="T24" fmla="*/ 1295 w 1691"/>
                  <a:gd name="T25" fmla="*/ 769 h 1691"/>
                  <a:gd name="T26" fmla="*/ 1418 w 1691"/>
                  <a:gd name="T27" fmla="*/ 832 h 1691"/>
                  <a:gd name="T28" fmla="*/ 1519 w 1691"/>
                  <a:gd name="T29" fmla="*/ 918 h 1691"/>
                  <a:gd name="T30" fmla="*/ 1592 w 1691"/>
                  <a:gd name="T31" fmla="*/ 1034 h 1691"/>
                  <a:gd name="T32" fmla="*/ 1635 w 1691"/>
                  <a:gd name="T33" fmla="*/ 1176 h 1691"/>
                  <a:gd name="T34" fmla="*/ 1660 w 1691"/>
                  <a:gd name="T35" fmla="*/ 1294 h 1691"/>
                  <a:gd name="T36" fmla="*/ 1675 w 1691"/>
                  <a:gd name="T37" fmla="*/ 1404 h 1691"/>
                  <a:gd name="T38" fmla="*/ 1684 w 1691"/>
                  <a:gd name="T39" fmla="*/ 1529 h 1691"/>
                  <a:gd name="T40" fmla="*/ 1688 w 1691"/>
                  <a:gd name="T41" fmla="*/ 1636 h 1691"/>
                  <a:gd name="T42" fmla="*/ 1640 w 1691"/>
                  <a:gd name="T43" fmla="*/ 1644 h 1691"/>
                  <a:gd name="T44" fmla="*/ 1543 w 1691"/>
                  <a:gd name="T45" fmla="*/ 1660 h 1691"/>
                  <a:gd name="T46" fmla="*/ 1401 w 1691"/>
                  <a:gd name="T47" fmla="*/ 1683 h 1691"/>
                  <a:gd name="T48" fmla="*/ 1338 w 1691"/>
                  <a:gd name="T49" fmla="*/ 1597 h 1691"/>
                  <a:gd name="T50" fmla="*/ 1329 w 1691"/>
                  <a:gd name="T51" fmla="*/ 1481 h 1691"/>
                  <a:gd name="T52" fmla="*/ 1314 w 1691"/>
                  <a:gd name="T53" fmla="*/ 1377 h 1691"/>
                  <a:gd name="T54" fmla="*/ 1289 w 1691"/>
                  <a:gd name="T55" fmla="*/ 1264 h 1691"/>
                  <a:gd name="T56" fmla="*/ 1248 w 1691"/>
                  <a:gd name="T57" fmla="*/ 1125 h 1691"/>
                  <a:gd name="T58" fmla="*/ 1176 w 1691"/>
                  <a:gd name="T59" fmla="*/ 1011 h 1691"/>
                  <a:gd name="T60" fmla="*/ 1074 w 1691"/>
                  <a:gd name="T61" fmla="*/ 924 h 1691"/>
                  <a:gd name="T62" fmla="*/ 951 w 1691"/>
                  <a:gd name="T63" fmla="*/ 861 h 1691"/>
                  <a:gd name="T64" fmla="*/ 815 w 1691"/>
                  <a:gd name="T65" fmla="*/ 816 h 1691"/>
                  <a:gd name="T66" fmla="*/ 672 w 1691"/>
                  <a:gd name="T67" fmla="*/ 782 h 1691"/>
                  <a:gd name="T68" fmla="*/ 533 w 1691"/>
                  <a:gd name="T69" fmla="*/ 755 h 1691"/>
                  <a:gd name="T70" fmla="*/ 402 w 1691"/>
                  <a:gd name="T71" fmla="*/ 728 h 1691"/>
                  <a:gd name="T72" fmla="*/ 290 w 1691"/>
                  <a:gd name="T73" fmla="*/ 695 h 1691"/>
                  <a:gd name="T74" fmla="*/ 194 w 1691"/>
                  <a:gd name="T75" fmla="*/ 641 h 1691"/>
                  <a:gd name="T76" fmla="*/ 120 w 1691"/>
                  <a:gd name="T77" fmla="*/ 552 h 1691"/>
                  <a:gd name="T78" fmla="*/ 67 w 1691"/>
                  <a:gd name="T79" fmla="*/ 439 h 1691"/>
                  <a:gd name="T80" fmla="*/ 33 w 1691"/>
                  <a:gd name="T81" fmla="*/ 317 h 1691"/>
                  <a:gd name="T82" fmla="*/ 12 w 1691"/>
                  <a:gd name="T83" fmla="*/ 198 h 1691"/>
                  <a:gd name="T84" fmla="*/ 3 w 1691"/>
                  <a:gd name="T85" fmla="*/ 97 h 1691"/>
                  <a:gd name="T86" fmla="*/ 0 w 1691"/>
                  <a:gd name="T87" fmla="*/ 26 h 1691"/>
                  <a:gd name="T88" fmla="*/ 0 w 1691"/>
                  <a:gd name="T89" fmla="*/ 0 h 1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1" h="1691">
                    <a:moveTo>
                      <a:pt x="0" y="0"/>
                    </a:moveTo>
                    <a:lnTo>
                      <a:pt x="343" y="0"/>
                    </a:lnTo>
                    <a:lnTo>
                      <a:pt x="347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0" y="98"/>
                    </a:lnTo>
                    <a:lnTo>
                      <a:pt x="363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5" y="223"/>
                    </a:lnTo>
                    <a:lnTo>
                      <a:pt x="382" y="259"/>
                    </a:lnTo>
                    <a:lnTo>
                      <a:pt x="389" y="294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399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0" y="495"/>
                    </a:lnTo>
                    <a:lnTo>
                      <a:pt x="505" y="524"/>
                    </a:lnTo>
                    <a:lnTo>
                      <a:pt x="534" y="549"/>
                    </a:lnTo>
                    <a:lnTo>
                      <a:pt x="566" y="571"/>
                    </a:lnTo>
                    <a:lnTo>
                      <a:pt x="602" y="591"/>
                    </a:lnTo>
                    <a:lnTo>
                      <a:pt x="634" y="604"/>
                    </a:lnTo>
                    <a:lnTo>
                      <a:pt x="669" y="615"/>
                    </a:lnTo>
                    <a:lnTo>
                      <a:pt x="707" y="626"/>
                    </a:lnTo>
                    <a:lnTo>
                      <a:pt x="746" y="636"/>
                    </a:lnTo>
                    <a:lnTo>
                      <a:pt x="788" y="645"/>
                    </a:lnTo>
                    <a:lnTo>
                      <a:pt x="832" y="654"/>
                    </a:lnTo>
                    <a:lnTo>
                      <a:pt x="876" y="663"/>
                    </a:lnTo>
                    <a:lnTo>
                      <a:pt x="922" y="672"/>
                    </a:lnTo>
                    <a:lnTo>
                      <a:pt x="970" y="681"/>
                    </a:lnTo>
                    <a:lnTo>
                      <a:pt x="1017" y="691"/>
                    </a:lnTo>
                    <a:lnTo>
                      <a:pt x="1064" y="700"/>
                    </a:lnTo>
                    <a:lnTo>
                      <a:pt x="1111" y="712"/>
                    </a:lnTo>
                    <a:lnTo>
                      <a:pt x="1159" y="724"/>
                    </a:lnTo>
                    <a:lnTo>
                      <a:pt x="1205" y="738"/>
                    </a:lnTo>
                    <a:lnTo>
                      <a:pt x="1251" y="753"/>
                    </a:lnTo>
                    <a:lnTo>
                      <a:pt x="1295" y="769"/>
                    </a:lnTo>
                    <a:lnTo>
                      <a:pt x="1338" y="788"/>
                    </a:lnTo>
                    <a:lnTo>
                      <a:pt x="1379" y="809"/>
                    </a:lnTo>
                    <a:lnTo>
                      <a:pt x="1418" y="832"/>
                    </a:lnTo>
                    <a:lnTo>
                      <a:pt x="1455" y="858"/>
                    </a:lnTo>
                    <a:lnTo>
                      <a:pt x="1488" y="887"/>
                    </a:lnTo>
                    <a:lnTo>
                      <a:pt x="1519" y="918"/>
                    </a:lnTo>
                    <a:lnTo>
                      <a:pt x="1547" y="954"/>
                    </a:lnTo>
                    <a:lnTo>
                      <a:pt x="1572" y="992"/>
                    </a:lnTo>
                    <a:lnTo>
                      <a:pt x="1592" y="1034"/>
                    </a:lnTo>
                    <a:lnTo>
                      <a:pt x="1608" y="1080"/>
                    </a:lnTo>
                    <a:lnTo>
                      <a:pt x="1622" y="1131"/>
                    </a:lnTo>
                    <a:lnTo>
                      <a:pt x="1635" y="1176"/>
                    </a:lnTo>
                    <a:lnTo>
                      <a:pt x="1645" y="1218"/>
                    </a:lnTo>
                    <a:lnTo>
                      <a:pt x="1653" y="1256"/>
                    </a:lnTo>
                    <a:lnTo>
                      <a:pt x="1660" y="1294"/>
                    </a:lnTo>
                    <a:lnTo>
                      <a:pt x="1666" y="1331"/>
                    </a:lnTo>
                    <a:lnTo>
                      <a:pt x="1670" y="1366"/>
                    </a:lnTo>
                    <a:lnTo>
                      <a:pt x="1675" y="1404"/>
                    </a:lnTo>
                    <a:lnTo>
                      <a:pt x="1678" y="1442"/>
                    </a:lnTo>
                    <a:lnTo>
                      <a:pt x="1681" y="1484"/>
                    </a:lnTo>
                    <a:lnTo>
                      <a:pt x="1684" y="1529"/>
                    </a:lnTo>
                    <a:lnTo>
                      <a:pt x="1688" y="1579"/>
                    </a:lnTo>
                    <a:lnTo>
                      <a:pt x="1691" y="1635"/>
                    </a:lnTo>
                    <a:lnTo>
                      <a:pt x="1688" y="1636"/>
                    </a:lnTo>
                    <a:lnTo>
                      <a:pt x="1678" y="1637"/>
                    </a:lnTo>
                    <a:lnTo>
                      <a:pt x="1663" y="1640"/>
                    </a:lnTo>
                    <a:lnTo>
                      <a:pt x="1640" y="1644"/>
                    </a:lnTo>
                    <a:lnTo>
                      <a:pt x="1614" y="1648"/>
                    </a:lnTo>
                    <a:lnTo>
                      <a:pt x="1580" y="1654"/>
                    </a:lnTo>
                    <a:lnTo>
                      <a:pt x="1543" y="1660"/>
                    </a:lnTo>
                    <a:lnTo>
                      <a:pt x="1500" y="1668"/>
                    </a:lnTo>
                    <a:lnTo>
                      <a:pt x="1453" y="1675"/>
                    </a:lnTo>
                    <a:lnTo>
                      <a:pt x="1401" y="1683"/>
                    </a:lnTo>
                    <a:lnTo>
                      <a:pt x="1344" y="1691"/>
                    </a:lnTo>
                    <a:lnTo>
                      <a:pt x="1341" y="1642"/>
                    </a:lnTo>
                    <a:lnTo>
                      <a:pt x="1338" y="1597"/>
                    </a:lnTo>
                    <a:lnTo>
                      <a:pt x="1336" y="1555"/>
                    </a:lnTo>
                    <a:lnTo>
                      <a:pt x="1332" y="1516"/>
                    </a:lnTo>
                    <a:lnTo>
                      <a:pt x="1329" y="1481"/>
                    </a:lnTo>
                    <a:lnTo>
                      <a:pt x="1325" y="1445"/>
                    </a:lnTo>
                    <a:lnTo>
                      <a:pt x="1321" y="1411"/>
                    </a:lnTo>
                    <a:lnTo>
                      <a:pt x="1314" y="1377"/>
                    </a:lnTo>
                    <a:lnTo>
                      <a:pt x="1308" y="1341"/>
                    </a:lnTo>
                    <a:lnTo>
                      <a:pt x="1299" y="1304"/>
                    </a:lnTo>
                    <a:lnTo>
                      <a:pt x="1289" y="1264"/>
                    </a:lnTo>
                    <a:lnTo>
                      <a:pt x="1278" y="1220"/>
                    </a:lnTo>
                    <a:lnTo>
                      <a:pt x="1264" y="1172"/>
                    </a:lnTo>
                    <a:lnTo>
                      <a:pt x="1248" y="1125"/>
                    </a:lnTo>
                    <a:lnTo>
                      <a:pt x="1227" y="1084"/>
                    </a:lnTo>
                    <a:lnTo>
                      <a:pt x="1203" y="1045"/>
                    </a:lnTo>
                    <a:lnTo>
                      <a:pt x="1176" y="1011"/>
                    </a:lnTo>
                    <a:lnTo>
                      <a:pt x="1145" y="978"/>
                    </a:lnTo>
                    <a:lnTo>
                      <a:pt x="1110" y="949"/>
                    </a:lnTo>
                    <a:lnTo>
                      <a:pt x="1074" y="924"/>
                    </a:lnTo>
                    <a:lnTo>
                      <a:pt x="1035" y="901"/>
                    </a:lnTo>
                    <a:lnTo>
                      <a:pt x="993" y="880"/>
                    </a:lnTo>
                    <a:lnTo>
                      <a:pt x="951" y="861"/>
                    </a:lnTo>
                    <a:lnTo>
                      <a:pt x="906" y="844"/>
                    </a:lnTo>
                    <a:lnTo>
                      <a:pt x="861" y="829"/>
                    </a:lnTo>
                    <a:lnTo>
                      <a:pt x="815" y="816"/>
                    </a:lnTo>
                    <a:lnTo>
                      <a:pt x="768" y="803"/>
                    </a:lnTo>
                    <a:lnTo>
                      <a:pt x="720" y="793"/>
                    </a:lnTo>
                    <a:lnTo>
                      <a:pt x="672" y="782"/>
                    </a:lnTo>
                    <a:lnTo>
                      <a:pt x="625" y="773"/>
                    </a:lnTo>
                    <a:lnTo>
                      <a:pt x="579" y="764"/>
                    </a:lnTo>
                    <a:lnTo>
                      <a:pt x="533" y="755"/>
                    </a:lnTo>
                    <a:lnTo>
                      <a:pt x="488" y="746"/>
                    </a:lnTo>
                    <a:lnTo>
                      <a:pt x="444" y="737"/>
                    </a:lnTo>
                    <a:lnTo>
                      <a:pt x="402" y="728"/>
                    </a:lnTo>
                    <a:lnTo>
                      <a:pt x="362" y="717"/>
                    </a:lnTo>
                    <a:lnTo>
                      <a:pt x="325" y="707"/>
                    </a:lnTo>
                    <a:lnTo>
                      <a:pt x="290" y="695"/>
                    </a:lnTo>
                    <a:lnTo>
                      <a:pt x="258" y="682"/>
                    </a:lnTo>
                    <a:lnTo>
                      <a:pt x="225" y="664"/>
                    </a:lnTo>
                    <a:lnTo>
                      <a:pt x="194" y="641"/>
                    </a:lnTo>
                    <a:lnTo>
                      <a:pt x="167" y="615"/>
                    </a:lnTo>
                    <a:lnTo>
                      <a:pt x="142" y="584"/>
                    </a:lnTo>
                    <a:lnTo>
                      <a:pt x="120" y="552"/>
                    </a:lnTo>
                    <a:lnTo>
                      <a:pt x="100" y="515"/>
                    </a:lnTo>
                    <a:lnTo>
                      <a:pt x="83" y="478"/>
                    </a:lnTo>
                    <a:lnTo>
                      <a:pt x="67" y="439"/>
                    </a:lnTo>
                    <a:lnTo>
                      <a:pt x="54" y="398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8" name="Freeform 9"/>
              <p:cNvSpPr>
                <a:spLocks/>
              </p:cNvSpPr>
              <p:nvPr/>
            </p:nvSpPr>
            <p:spPr bwMode="auto">
              <a:xfrm>
                <a:off x="5190" y="2149"/>
                <a:ext cx="141" cy="169"/>
              </a:xfrm>
              <a:custGeom>
                <a:avLst/>
                <a:gdLst>
                  <a:gd name="T0" fmla="*/ 0 w 563"/>
                  <a:gd name="T1" fmla="*/ 0 h 677"/>
                  <a:gd name="T2" fmla="*/ 343 w 563"/>
                  <a:gd name="T3" fmla="*/ 0 h 677"/>
                  <a:gd name="T4" fmla="*/ 348 w 563"/>
                  <a:gd name="T5" fmla="*/ 13 h 677"/>
                  <a:gd name="T6" fmla="*/ 352 w 563"/>
                  <a:gd name="T7" fmla="*/ 30 h 677"/>
                  <a:gd name="T8" fmla="*/ 355 w 563"/>
                  <a:gd name="T9" fmla="*/ 52 h 677"/>
                  <a:gd name="T10" fmla="*/ 358 w 563"/>
                  <a:gd name="T11" fmla="*/ 76 h 677"/>
                  <a:gd name="T12" fmla="*/ 360 w 563"/>
                  <a:gd name="T13" fmla="*/ 104 h 677"/>
                  <a:gd name="T14" fmla="*/ 363 w 563"/>
                  <a:gd name="T15" fmla="*/ 135 h 677"/>
                  <a:gd name="T16" fmla="*/ 368 w 563"/>
                  <a:gd name="T17" fmla="*/ 168 h 677"/>
                  <a:gd name="T18" fmla="*/ 372 w 563"/>
                  <a:gd name="T19" fmla="*/ 203 h 677"/>
                  <a:gd name="T20" fmla="*/ 378 w 563"/>
                  <a:gd name="T21" fmla="*/ 238 h 677"/>
                  <a:gd name="T22" fmla="*/ 385 w 563"/>
                  <a:gd name="T23" fmla="*/ 276 h 677"/>
                  <a:gd name="T24" fmla="*/ 395 w 563"/>
                  <a:gd name="T25" fmla="*/ 312 h 677"/>
                  <a:gd name="T26" fmla="*/ 405 w 563"/>
                  <a:gd name="T27" fmla="*/ 350 h 677"/>
                  <a:gd name="T28" fmla="*/ 419 w 563"/>
                  <a:gd name="T29" fmla="*/ 387 h 677"/>
                  <a:gd name="T30" fmla="*/ 434 w 563"/>
                  <a:gd name="T31" fmla="*/ 422 h 677"/>
                  <a:gd name="T32" fmla="*/ 454 w 563"/>
                  <a:gd name="T33" fmla="*/ 456 h 677"/>
                  <a:gd name="T34" fmla="*/ 475 w 563"/>
                  <a:gd name="T35" fmla="*/ 489 h 677"/>
                  <a:gd name="T36" fmla="*/ 501 w 563"/>
                  <a:gd name="T37" fmla="*/ 519 h 677"/>
                  <a:gd name="T38" fmla="*/ 530 w 563"/>
                  <a:gd name="T39" fmla="*/ 546 h 677"/>
                  <a:gd name="T40" fmla="*/ 563 w 563"/>
                  <a:gd name="T41" fmla="*/ 569 h 677"/>
                  <a:gd name="T42" fmla="*/ 563 w 563"/>
                  <a:gd name="T43" fmla="*/ 570 h 677"/>
                  <a:gd name="T44" fmla="*/ 247 w 563"/>
                  <a:gd name="T45" fmla="*/ 677 h 677"/>
                  <a:gd name="T46" fmla="*/ 214 w 563"/>
                  <a:gd name="T47" fmla="*/ 657 h 677"/>
                  <a:gd name="T48" fmla="*/ 184 w 563"/>
                  <a:gd name="T49" fmla="*/ 633 h 677"/>
                  <a:gd name="T50" fmla="*/ 157 w 563"/>
                  <a:gd name="T51" fmla="*/ 604 h 677"/>
                  <a:gd name="T52" fmla="*/ 133 w 563"/>
                  <a:gd name="T53" fmla="*/ 570 h 677"/>
                  <a:gd name="T54" fmla="*/ 111 w 563"/>
                  <a:gd name="T55" fmla="*/ 535 h 677"/>
                  <a:gd name="T56" fmla="*/ 92 w 563"/>
                  <a:gd name="T57" fmla="*/ 497 h 677"/>
                  <a:gd name="T58" fmla="*/ 75 w 563"/>
                  <a:gd name="T59" fmla="*/ 457 h 677"/>
                  <a:gd name="T60" fmla="*/ 60 w 563"/>
                  <a:gd name="T61" fmla="*/ 417 h 677"/>
                  <a:gd name="T62" fmla="*/ 47 w 563"/>
                  <a:gd name="T63" fmla="*/ 374 h 677"/>
                  <a:gd name="T64" fmla="*/ 36 w 563"/>
                  <a:gd name="T65" fmla="*/ 332 h 677"/>
                  <a:gd name="T66" fmla="*/ 28 w 563"/>
                  <a:gd name="T67" fmla="*/ 290 h 677"/>
                  <a:gd name="T68" fmla="*/ 20 w 563"/>
                  <a:gd name="T69" fmla="*/ 248 h 677"/>
                  <a:gd name="T70" fmla="*/ 15 w 563"/>
                  <a:gd name="T71" fmla="*/ 208 h 677"/>
                  <a:gd name="T72" fmla="*/ 9 w 563"/>
                  <a:gd name="T73" fmla="*/ 171 h 677"/>
                  <a:gd name="T74" fmla="*/ 6 w 563"/>
                  <a:gd name="T75" fmla="*/ 135 h 677"/>
                  <a:gd name="T76" fmla="*/ 3 w 563"/>
                  <a:gd name="T77" fmla="*/ 102 h 677"/>
                  <a:gd name="T78" fmla="*/ 2 w 563"/>
                  <a:gd name="T79" fmla="*/ 73 h 677"/>
                  <a:gd name="T80" fmla="*/ 1 w 563"/>
                  <a:gd name="T81" fmla="*/ 48 h 677"/>
                  <a:gd name="T82" fmla="*/ 0 w 563"/>
                  <a:gd name="T83" fmla="*/ 28 h 677"/>
                  <a:gd name="T84" fmla="*/ 0 w 563"/>
                  <a:gd name="T85" fmla="*/ 13 h 677"/>
                  <a:gd name="T86" fmla="*/ 0 w 563"/>
                  <a:gd name="T87" fmla="*/ 3 h 677"/>
                  <a:gd name="T88" fmla="*/ 0 w 563"/>
                  <a:gd name="T89" fmla="*/ 0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63" h="677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3"/>
                    </a:lnTo>
                    <a:lnTo>
                      <a:pt x="352" y="30"/>
                    </a:lnTo>
                    <a:lnTo>
                      <a:pt x="355" y="52"/>
                    </a:lnTo>
                    <a:lnTo>
                      <a:pt x="358" y="76"/>
                    </a:lnTo>
                    <a:lnTo>
                      <a:pt x="360" y="104"/>
                    </a:lnTo>
                    <a:lnTo>
                      <a:pt x="363" y="135"/>
                    </a:lnTo>
                    <a:lnTo>
                      <a:pt x="368" y="168"/>
                    </a:lnTo>
                    <a:lnTo>
                      <a:pt x="372" y="203"/>
                    </a:lnTo>
                    <a:lnTo>
                      <a:pt x="378" y="238"/>
                    </a:lnTo>
                    <a:lnTo>
                      <a:pt x="385" y="276"/>
                    </a:lnTo>
                    <a:lnTo>
                      <a:pt x="395" y="312"/>
                    </a:lnTo>
                    <a:lnTo>
                      <a:pt x="405" y="350"/>
                    </a:lnTo>
                    <a:lnTo>
                      <a:pt x="419" y="387"/>
                    </a:lnTo>
                    <a:lnTo>
                      <a:pt x="434" y="422"/>
                    </a:lnTo>
                    <a:lnTo>
                      <a:pt x="454" y="456"/>
                    </a:lnTo>
                    <a:lnTo>
                      <a:pt x="475" y="489"/>
                    </a:lnTo>
                    <a:lnTo>
                      <a:pt x="501" y="519"/>
                    </a:lnTo>
                    <a:lnTo>
                      <a:pt x="530" y="546"/>
                    </a:lnTo>
                    <a:lnTo>
                      <a:pt x="563" y="569"/>
                    </a:lnTo>
                    <a:lnTo>
                      <a:pt x="563" y="570"/>
                    </a:lnTo>
                    <a:lnTo>
                      <a:pt x="247" y="677"/>
                    </a:lnTo>
                    <a:lnTo>
                      <a:pt x="214" y="657"/>
                    </a:lnTo>
                    <a:lnTo>
                      <a:pt x="184" y="633"/>
                    </a:lnTo>
                    <a:lnTo>
                      <a:pt x="157" y="604"/>
                    </a:lnTo>
                    <a:lnTo>
                      <a:pt x="133" y="570"/>
                    </a:lnTo>
                    <a:lnTo>
                      <a:pt x="111" y="535"/>
                    </a:lnTo>
                    <a:lnTo>
                      <a:pt x="92" y="497"/>
                    </a:lnTo>
                    <a:lnTo>
                      <a:pt x="75" y="457"/>
                    </a:lnTo>
                    <a:lnTo>
                      <a:pt x="60" y="417"/>
                    </a:lnTo>
                    <a:lnTo>
                      <a:pt x="47" y="374"/>
                    </a:lnTo>
                    <a:lnTo>
                      <a:pt x="36" y="332"/>
                    </a:lnTo>
                    <a:lnTo>
                      <a:pt x="28" y="290"/>
                    </a:lnTo>
                    <a:lnTo>
                      <a:pt x="20" y="248"/>
                    </a:lnTo>
                    <a:lnTo>
                      <a:pt x="15" y="208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9" name="Freeform 10"/>
              <p:cNvSpPr>
                <a:spLocks/>
              </p:cNvSpPr>
              <p:nvPr/>
            </p:nvSpPr>
            <p:spPr bwMode="auto">
              <a:xfrm>
                <a:off x="5092" y="2149"/>
                <a:ext cx="206" cy="154"/>
              </a:xfrm>
              <a:custGeom>
                <a:avLst/>
                <a:gdLst>
                  <a:gd name="T0" fmla="*/ 87 w 823"/>
                  <a:gd name="T1" fmla="*/ 0 h 614"/>
                  <a:gd name="T2" fmla="*/ 736 w 823"/>
                  <a:gd name="T3" fmla="*/ 0 h 614"/>
                  <a:gd name="T4" fmla="*/ 741 w 823"/>
                  <a:gd name="T5" fmla="*/ 15 h 614"/>
                  <a:gd name="T6" fmla="*/ 745 w 823"/>
                  <a:gd name="T7" fmla="*/ 36 h 614"/>
                  <a:gd name="T8" fmla="*/ 748 w 823"/>
                  <a:gd name="T9" fmla="*/ 62 h 614"/>
                  <a:gd name="T10" fmla="*/ 750 w 823"/>
                  <a:gd name="T11" fmla="*/ 92 h 614"/>
                  <a:gd name="T12" fmla="*/ 752 w 823"/>
                  <a:gd name="T13" fmla="*/ 126 h 614"/>
                  <a:gd name="T14" fmla="*/ 755 w 823"/>
                  <a:gd name="T15" fmla="*/ 163 h 614"/>
                  <a:gd name="T16" fmla="*/ 760 w 823"/>
                  <a:gd name="T17" fmla="*/ 202 h 614"/>
                  <a:gd name="T18" fmla="*/ 766 w 823"/>
                  <a:gd name="T19" fmla="*/ 243 h 614"/>
                  <a:gd name="T20" fmla="*/ 775 w 823"/>
                  <a:gd name="T21" fmla="*/ 285 h 614"/>
                  <a:gd name="T22" fmla="*/ 786 w 823"/>
                  <a:gd name="T23" fmla="*/ 328 h 614"/>
                  <a:gd name="T24" fmla="*/ 803 w 823"/>
                  <a:gd name="T25" fmla="*/ 370 h 614"/>
                  <a:gd name="T26" fmla="*/ 823 w 823"/>
                  <a:gd name="T27" fmla="*/ 412 h 614"/>
                  <a:gd name="T28" fmla="*/ 786 w 823"/>
                  <a:gd name="T29" fmla="*/ 441 h 614"/>
                  <a:gd name="T30" fmla="*/ 748 w 823"/>
                  <a:gd name="T31" fmla="*/ 470 h 614"/>
                  <a:gd name="T32" fmla="*/ 708 w 823"/>
                  <a:gd name="T33" fmla="*/ 498 h 614"/>
                  <a:gd name="T34" fmla="*/ 665 w 823"/>
                  <a:gd name="T35" fmla="*/ 524 h 614"/>
                  <a:gd name="T36" fmla="*/ 620 w 823"/>
                  <a:gd name="T37" fmla="*/ 549 h 614"/>
                  <a:gd name="T38" fmla="*/ 573 w 823"/>
                  <a:gd name="T39" fmla="*/ 570 h 614"/>
                  <a:gd name="T40" fmla="*/ 522 w 823"/>
                  <a:gd name="T41" fmla="*/ 588 h 614"/>
                  <a:gd name="T42" fmla="*/ 469 w 823"/>
                  <a:gd name="T43" fmla="*/ 604 h 614"/>
                  <a:gd name="T44" fmla="*/ 411 w 823"/>
                  <a:gd name="T45" fmla="*/ 614 h 614"/>
                  <a:gd name="T46" fmla="*/ 354 w 823"/>
                  <a:gd name="T47" fmla="*/ 604 h 614"/>
                  <a:gd name="T48" fmla="*/ 300 w 823"/>
                  <a:gd name="T49" fmla="*/ 590 h 614"/>
                  <a:gd name="T50" fmla="*/ 249 w 823"/>
                  <a:gd name="T51" fmla="*/ 571 h 614"/>
                  <a:gd name="T52" fmla="*/ 202 w 823"/>
                  <a:gd name="T53" fmla="*/ 550 h 614"/>
                  <a:gd name="T54" fmla="*/ 157 w 823"/>
                  <a:gd name="T55" fmla="*/ 525 h 614"/>
                  <a:gd name="T56" fmla="*/ 115 w 823"/>
                  <a:gd name="T57" fmla="*/ 499 h 614"/>
                  <a:gd name="T58" fmla="*/ 74 w 823"/>
                  <a:gd name="T59" fmla="*/ 473 h 614"/>
                  <a:gd name="T60" fmla="*/ 36 w 823"/>
                  <a:gd name="T61" fmla="*/ 444 h 614"/>
                  <a:gd name="T62" fmla="*/ 0 w 823"/>
                  <a:gd name="T63" fmla="*/ 415 h 614"/>
                  <a:gd name="T64" fmla="*/ 19 w 823"/>
                  <a:gd name="T65" fmla="*/ 373 h 614"/>
                  <a:gd name="T66" fmla="*/ 35 w 823"/>
                  <a:gd name="T67" fmla="*/ 330 h 614"/>
                  <a:gd name="T68" fmla="*/ 48 w 823"/>
                  <a:gd name="T69" fmla="*/ 287 h 614"/>
                  <a:gd name="T70" fmla="*/ 57 w 823"/>
                  <a:gd name="T71" fmla="*/ 245 h 614"/>
                  <a:gd name="T72" fmla="*/ 63 w 823"/>
                  <a:gd name="T73" fmla="*/ 203 h 614"/>
                  <a:gd name="T74" fmla="*/ 67 w 823"/>
                  <a:gd name="T75" fmla="*/ 164 h 614"/>
                  <a:gd name="T76" fmla="*/ 71 w 823"/>
                  <a:gd name="T77" fmla="*/ 127 h 614"/>
                  <a:gd name="T78" fmla="*/ 73 w 823"/>
                  <a:gd name="T79" fmla="*/ 92 h 614"/>
                  <a:gd name="T80" fmla="*/ 76 w 823"/>
                  <a:gd name="T81" fmla="*/ 62 h 614"/>
                  <a:gd name="T82" fmla="*/ 78 w 823"/>
                  <a:gd name="T83" fmla="*/ 36 h 614"/>
                  <a:gd name="T84" fmla="*/ 81 w 823"/>
                  <a:gd name="T85" fmla="*/ 15 h 614"/>
                  <a:gd name="T86" fmla="*/ 87 w 823"/>
                  <a:gd name="T8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3" h="614">
                    <a:moveTo>
                      <a:pt x="87" y="0"/>
                    </a:moveTo>
                    <a:lnTo>
                      <a:pt x="736" y="0"/>
                    </a:lnTo>
                    <a:lnTo>
                      <a:pt x="741" y="15"/>
                    </a:lnTo>
                    <a:lnTo>
                      <a:pt x="745" y="36"/>
                    </a:lnTo>
                    <a:lnTo>
                      <a:pt x="748" y="62"/>
                    </a:lnTo>
                    <a:lnTo>
                      <a:pt x="750" y="92"/>
                    </a:lnTo>
                    <a:lnTo>
                      <a:pt x="752" y="126"/>
                    </a:lnTo>
                    <a:lnTo>
                      <a:pt x="755" y="163"/>
                    </a:lnTo>
                    <a:lnTo>
                      <a:pt x="760" y="202"/>
                    </a:lnTo>
                    <a:lnTo>
                      <a:pt x="766" y="243"/>
                    </a:lnTo>
                    <a:lnTo>
                      <a:pt x="775" y="285"/>
                    </a:lnTo>
                    <a:lnTo>
                      <a:pt x="786" y="328"/>
                    </a:lnTo>
                    <a:lnTo>
                      <a:pt x="803" y="370"/>
                    </a:lnTo>
                    <a:lnTo>
                      <a:pt x="823" y="412"/>
                    </a:lnTo>
                    <a:lnTo>
                      <a:pt x="786" y="441"/>
                    </a:lnTo>
                    <a:lnTo>
                      <a:pt x="748" y="470"/>
                    </a:lnTo>
                    <a:lnTo>
                      <a:pt x="708" y="498"/>
                    </a:lnTo>
                    <a:lnTo>
                      <a:pt x="665" y="524"/>
                    </a:lnTo>
                    <a:lnTo>
                      <a:pt x="620" y="549"/>
                    </a:lnTo>
                    <a:lnTo>
                      <a:pt x="573" y="570"/>
                    </a:lnTo>
                    <a:lnTo>
                      <a:pt x="522" y="588"/>
                    </a:lnTo>
                    <a:lnTo>
                      <a:pt x="469" y="604"/>
                    </a:lnTo>
                    <a:lnTo>
                      <a:pt x="411" y="614"/>
                    </a:lnTo>
                    <a:lnTo>
                      <a:pt x="354" y="604"/>
                    </a:lnTo>
                    <a:lnTo>
                      <a:pt x="300" y="590"/>
                    </a:lnTo>
                    <a:lnTo>
                      <a:pt x="249" y="571"/>
                    </a:lnTo>
                    <a:lnTo>
                      <a:pt x="202" y="550"/>
                    </a:lnTo>
                    <a:lnTo>
                      <a:pt x="157" y="525"/>
                    </a:lnTo>
                    <a:lnTo>
                      <a:pt x="115" y="499"/>
                    </a:lnTo>
                    <a:lnTo>
                      <a:pt x="74" y="473"/>
                    </a:lnTo>
                    <a:lnTo>
                      <a:pt x="36" y="444"/>
                    </a:lnTo>
                    <a:lnTo>
                      <a:pt x="0" y="415"/>
                    </a:lnTo>
                    <a:lnTo>
                      <a:pt x="19" y="373"/>
                    </a:lnTo>
                    <a:lnTo>
                      <a:pt x="35" y="330"/>
                    </a:lnTo>
                    <a:lnTo>
                      <a:pt x="48" y="287"/>
                    </a:lnTo>
                    <a:lnTo>
                      <a:pt x="57" y="245"/>
                    </a:lnTo>
                    <a:lnTo>
                      <a:pt x="63" y="203"/>
                    </a:lnTo>
                    <a:lnTo>
                      <a:pt x="67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6" y="62"/>
                    </a:lnTo>
                    <a:lnTo>
                      <a:pt x="78" y="36"/>
                    </a:lnTo>
                    <a:lnTo>
                      <a:pt x="81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CA281"/>
              </a:solidFill>
              <a:ln w="0">
                <a:solidFill>
                  <a:srgbClr val="CCA28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0" name="Freeform 11"/>
              <p:cNvSpPr>
                <a:spLocks/>
              </p:cNvSpPr>
              <p:nvPr/>
            </p:nvSpPr>
            <p:spPr bwMode="auto">
              <a:xfrm>
                <a:off x="5227" y="2292"/>
                <a:ext cx="104" cy="120"/>
              </a:xfrm>
              <a:custGeom>
                <a:avLst/>
                <a:gdLst>
                  <a:gd name="T0" fmla="*/ 416 w 416"/>
                  <a:gd name="T1" fmla="*/ 0 h 481"/>
                  <a:gd name="T2" fmla="*/ 259 w 416"/>
                  <a:gd name="T3" fmla="*/ 481 h 481"/>
                  <a:gd name="T4" fmla="*/ 0 w 416"/>
                  <a:gd name="T5" fmla="*/ 141 h 481"/>
                  <a:gd name="T6" fmla="*/ 416 w 416"/>
                  <a:gd name="T7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6" h="481">
                    <a:moveTo>
                      <a:pt x="416" y="0"/>
                    </a:moveTo>
                    <a:lnTo>
                      <a:pt x="259" y="481"/>
                    </a:lnTo>
                    <a:lnTo>
                      <a:pt x="0" y="141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6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1" name="Freeform 12"/>
              <p:cNvSpPr>
                <a:spLocks/>
              </p:cNvSpPr>
              <p:nvPr/>
            </p:nvSpPr>
            <p:spPr bwMode="auto">
              <a:xfrm>
                <a:off x="5057" y="2293"/>
                <a:ext cx="103" cy="119"/>
              </a:xfrm>
              <a:custGeom>
                <a:avLst/>
                <a:gdLst>
                  <a:gd name="T0" fmla="*/ 0 w 413"/>
                  <a:gd name="T1" fmla="*/ 0 h 475"/>
                  <a:gd name="T2" fmla="*/ 413 w 413"/>
                  <a:gd name="T3" fmla="*/ 135 h 475"/>
                  <a:gd name="T4" fmla="*/ 157 w 413"/>
                  <a:gd name="T5" fmla="*/ 475 h 475"/>
                  <a:gd name="T6" fmla="*/ 0 w 413"/>
                  <a:gd name="T7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3" h="475">
                    <a:moveTo>
                      <a:pt x="0" y="0"/>
                    </a:moveTo>
                    <a:lnTo>
                      <a:pt x="413" y="135"/>
                    </a:lnTo>
                    <a:lnTo>
                      <a:pt x="157" y="4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2" name="Freeform 13"/>
              <p:cNvSpPr>
                <a:spLocks/>
              </p:cNvSpPr>
              <p:nvPr/>
            </p:nvSpPr>
            <p:spPr bwMode="auto">
              <a:xfrm>
                <a:off x="5057" y="2248"/>
                <a:ext cx="103" cy="148"/>
              </a:xfrm>
              <a:custGeom>
                <a:avLst/>
                <a:gdLst>
                  <a:gd name="T0" fmla="*/ 130 w 413"/>
                  <a:gd name="T1" fmla="*/ 0 h 592"/>
                  <a:gd name="T2" fmla="*/ 413 w 413"/>
                  <a:gd name="T3" fmla="*/ 315 h 592"/>
                  <a:gd name="T4" fmla="*/ 167 w 413"/>
                  <a:gd name="T5" fmla="*/ 592 h 592"/>
                  <a:gd name="T6" fmla="*/ 0 w 413"/>
                  <a:gd name="T7" fmla="*/ 180 h 592"/>
                  <a:gd name="T8" fmla="*/ 26 w 413"/>
                  <a:gd name="T9" fmla="*/ 144 h 592"/>
                  <a:gd name="T10" fmla="*/ 50 w 413"/>
                  <a:gd name="T11" fmla="*/ 112 h 592"/>
                  <a:gd name="T12" fmla="*/ 69 w 413"/>
                  <a:gd name="T13" fmla="*/ 85 h 592"/>
                  <a:gd name="T14" fmla="*/ 86 w 413"/>
                  <a:gd name="T15" fmla="*/ 61 h 592"/>
                  <a:gd name="T16" fmla="*/ 100 w 413"/>
                  <a:gd name="T17" fmla="*/ 43 h 592"/>
                  <a:gd name="T18" fmla="*/ 111 w 413"/>
                  <a:gd name="T19" fmla="*/ 27 h 592"/>
                  <a:gd name="T20" fmla="*/ 119 w 413"/>
                  <a:gd name="T21" fmla="*/ 15 h 592"/>
                  <a:gd name="T22" fmla="*/ 126 w 413"/>
                  <a:gd name="T23" fmla="*/ 7 h 592"/>
                  <a:gd name="T24" fmla="*/ 129 w 413"/>
                  <a:gd name="T25" fmla="*/ 2 h 592"/>
                  <a:gd name="T26" fmla="*/ 130 w 413"/>
                  <a:gd name="T27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3" h="592">
                    <a:moveTo>
                      <a:pt x="130" y="0"/>
                    </a:moveTo>
                    <a:lnTo>
                      <a:pt x="413" y="315"/>
                    </a:lnTo>
                    <a:lnTo>
                      <a:pt x="167" y="592"/>
                    </a:lnTo>
                    <a:lnTo>
                      <a:pt x="0" y="180"/>
                    </a:lnTo>
                    <a:lnTo>
                      <a:pt x="26" y="144"/>
                    </a:lnTo>
                    <a:lnTo>
                      <a:pt x="50" y="112"/>
                    </a:lnTo>
                    <a:lnTo>
                      <a:pt x="69" y="85"/>
                    </a:lnTo>
                    <a:lnTo>
                      <a:pt x="86" y="61"/>
                    </a:lnTo>
                    <a:lnTo>
                      <a:pt x="100" y="43"/>
                    </a:lnTo>
                    <a:lnTo>
                      <a:pt x="111" y="27"/>
                    </a:lnTo>
                    <a:lnTo>
                      <a:pt x="119" y="15"/>
                    </a:lnTo>
                    <a:lnTo>
                      <a:pt x="126" y="7"/>
                    </a:lnTo>
                    <a:lnTo>
                      <a:pt x="129" y="2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3" name="Freeform 14"/>
              <p:cNvSpPr>
                <a:spLocks/>
              </p:cNvSpPr>
              <p:nvPr/>
            </p:nvSpPr>
            <p:spPr bwMode="auto">
              <a:xfrm>
                <a:off x="5227" y="2248"/>
                <a:ext cx="104" cy="148"/>
              </a:xfrm>
              <a:custGeom>
                <a:avLst/>
                <a:gdLst>
                  <a:gd name="T0" fmla="*/ 284 w 416"/>
                  <a:gd name="T1" fmla="*/ 0 h 592"/>
                  <a:gd name="T2" fmla="*/ 285 w 416"/>
                  <a:gd name="T3" fmla="*/ 1 h 592"/>
                  <a:gd name="T4" fmla="*/ 288 w 416"/>
                  <a:gd name="T5" fmla="*/ 7 h 592"/>
                  <a:gd name="T6" fmla="*/ 295 w 416"/>
                  <a:gd name="T7" fmla="*/ 14 h 592"/>
                  <a:gd name="T8" fmla="*/ 303 w 416"/>
                  <a:gd name="T9" fmla="*/ 25 h 592"/>
                  <a:gd name="T10" fmla="*/ 315 w 416"/>
                  <a:gd name="T11" fmla="*/ 40 h 592"/>
                  <a:gd name="T12" fmla="*/ 329 w 416"/>
                  <a:gd name="T13" fmla="*/ 58 h 592"/>
                  <a:gd name="T14" fmla="*/ 346 w 416"/>
                  <a:gd name="T15" fmla="*/ 81 h 592"/>
                  <a:gd name="T16" fmla="*/ 367 w 416"/>
                  <a:gd name="T17" fmla="*/ 108 h 592"/>
                  <a:gd name="T18" fmla="*/ 390 w 416"/>
                  <a:gd name="T19" fmla="*/ 138 h 592"/>
                  <a:gd name="T20" fmla="*/ 416 w 416"/>
                  <a:gd name="T21" fmla="*/ 173 h 592"/>
                  <a:gd name="T22" fmla="*/ 248 w 416"/>
                  <a:gd name="T23" fmla="*/ 592 h 592"/>
                  <a:gd name="T24" fmla="*/ 0 w 416"/>
                  <a:gd name="T25" fmla="*/ 315 h 592"/>
                  <a:gd name="T26" fmla="*/ 284 w 416"/>
                  <a:gd name="T27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6" h="592">
                    <a:moveTo>
                      <a:pt x="284" y="0"/>
                    </a:moveTo>
                    <a:lnTo>
                      <a:pt x="285" y="1"/>
                    </a:lnTo>
                    <a:lnTo>
                      <a:pt x="288" y="7"/>
                    </a:lnTo>
                    <a:lnTo>
                      <a:pt x="295" y="14"/>
                    </a:lnTo>
                    <a:lnTo>
                      <a:pt x="303" y="25"/>
                    </a:lnTo>
                    <a:lnTo>
                      <a:pt x="315" y="40"/>
                    </a:lnTo>
                    <a:lnTo>
                      <a:pt x="329" y="58"/>
                    </a:lnTo>
                    <a:lnTo>
                      <a:pt x="346" y="81"/>
                    </a:lnTo>
                    <a:lnTo>
                      <a:pt x="367" y="108"/>
                    </a:lnTo>
                    <a:lnTo>
                      <a:pt x="390" y="138"/>
                    </a:lnTo>
                    <a:lnTo>
                      <a:pt x="416" y="173"/>
                    </a:lnTo>
                    <a:lnTo>
                      <a:pt x="248" y="592"/>
                    </a:lnTo>
                    <a:lnTo>
                      <a:pt x="0" y="315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4" name="Freeform 15"/>
              <p:cNvSpPr>
                <a:spLocks/>
              </p:cNvSpPr>
              <p:nvPr/>
            </p:nvSpPr>
            <p:spPr bwMode="auto">
              <a:xfrm>
                <a:off x="5241" y="2248"/>
                <a:ext cx="90" cy="88"/>
              </a:xfrm>
              <a:custGeom>
                <a:avLst/>
                <a:gdLst>
                  <a:gd name="T0" fmla="*/ 228 w 360"/>
                  <a:gd name="T1" fmla="*/ 0 h 350"/>
                  <a:gd name="T2" fmla="*/ 229 w 360"/>
                  <a:gd name="T3" fmla="*/ 2 h 350"/>
                  <a:gd name="T4" fmla="*/ 232 w 360"/>
                  <a:gd name="T5" fmla="*/ 7 h 350"/>
                  <a:gd name="T6" fmla="*/ 239 w 360"/>
                  <a:gd name="T7" fmla="*/ 14 h 350"/>
                  <a:gd name="T8" fmla="*/ 247 w 360"/>
                  <a:gd name="T9" fmla="*/ 25 h 350"/>
                  <a:gd name="T10" fmla="*/ 259 w 360"/>
                  <a:gd name="T11" fmla="*/ 40 h 350"/>
                  <a:gd name="T12" fmla="*/ 273 w 360"/>
                  <a:gd name="T13" fmla="*/ 58 h 350"/>
                  <a:gd name="T14" fmla="*/ 290 w 360"/>
                  <a:gd name="T15" fmla="*/ 81 h 350"/>
                  <a:gd name="T16" fmla="*/ 311 w 360"/>
                  <a:gd name="T17" fmla="*/ 108 h 350"/>
                  <a:gd name="T18" fmla="*/ 334 w 360"/>
                  <a:gd name="T19" fmla="*/ 139 h 350"/>
                  <a:gd name="T20" fmla="*/ 360 w 360"/>
                  <a:gd name="T21" fmla="*/ 174 h 350"/>
                  <a:gd name="T22" fmla="*/ 289 w 360"/>
                  <a:gd name="T23" fmla="*/ 350 h 350"/>
                  <a:gd name="T24" fmla="*/ 236 w 360"/>
                  <a:gd name="T25" fmla="*/ 340 h 350"/>
                  <a:gd name="T26" fmla="*/ 185 w 360"/>
                  <a:gd name="T27" fmla="*/ 329 h 350"/>
                  <a:gd name="T28" fmla="*/ 138 w 360"/>
                  <a:gd name="T29" fmla="*/ 316 h 350"/>
                  <a:gd name="T30" fmla="*/ 95 w 360"/>
                  <a:gd name="T31" fmla="*/ 302 h 350"/>
                  <a:gd name="T32" fmla="*/ 55 w 360"/>
                  <a:gd name="T33" fmla="*/ 286 h 350"/>
                  <a:gd name="T34" fmla="*/ 26 w 360"/>
                  <a:gd name="T35" fmla="*/ 271 h 350"/>
                  <a:gd name="T36" fmla="*/ 0 w 360"/>
                  <a:gd name="T37" fmla="*/ 253 h 350"/>
                  <a:gd name="T38" fmla="*/ 228 w 360"/>
                  <a:gd name="T39" fmla="*/ 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350">
                    <a:moveTo>
                      <a:pt x="228" y="0"/>
                    </a:moveTo>
                    <a:lnTo>
                      <a:pt x="229" y="2"/>
                    </a:lnTo>
                    <a:lnTo>
                      <a:pt x="232" y="7"/>
                    </a:lnTo>
                    <a:lnTo>
                      <a:pt x="239" y="14"/>
                    </a:lnTo>
                    <a:lnTo>
                      <a:pt x="247" y="25"/>
                    </a:lnTo>
                    <a:lnTo>
                      <a:pt x="259" y="40"/>
                    </a:lnTo>
                    <a:lnTo>
                      <a:pt x="273" y="58"/>
                    </a:lnTo>
                    <a:lnTo>
                      <a:pt x="290" y="81"/>
                    </a:lnTo>
                    <a:lnTo>
                      <a:pt x="311" y="108"/>
                    </a:lnTo>
                    <a:lnTo>
                      <a:pt x="334" y="139"/>
                    </a:lnTo>
                    <a:lnTo>
                      <a:pt x="360" y="174"/>
                    </a:lnTo>
                    <a:lnTo>
                      <a:pt x="289" y="350"/>
                    </a:lnTo>
                    <a:lnTo>
                      <a:pt x="236" y="340"/>
                    </a:lnTo>
                    <a:lnTo>
                      <a:pt x="185" y="329"/>
                    </a:lnTo>
                    <a:lnTo>
                      <a:pt x="138" y="316"/>
                    </a:lnTo>
                    <a:lnTo>
                      <a:pt x="95" y="302"/>
                    </a:lnTo>
                    <a:lnTo>
                      <a:pt x="55" y="286"/>
                    </a:lnTo>
                    <a:lnTo>
                      <a:pt x="26" y="271"/>
                    </a:lnTo>
                    <a:lnTo>
                      <a:pt x="0" y="253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7F5732"/>
              </a:solidFill>
              <a:ln w="0">
                <a:solidFill>
                  <a:srgbClr val="7F573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5" name="Freeform 16"/>
              <p:cNvSpPr>
                <a:spLocks/>
              </p:cNvSpPr>
              <p:nvPr/>
            </p:nvSpPr>
            <p:spPr bwMode="auto">
              <a:xfrm>
                <a:off x="5176" y="2441"/>
                <a:ext cx="39" cy="38"/>
              </a:xfrm>
              <a:custGeom>
                <a:avLst/>
                <a:gdLst>
                  <a:gd name="T0" fmla="*/ 77 w 154"/>
                  <a:gd name="T1" fmla="*/ 0 h 155"/>
                  <a:gd name="T2" fmla="*/ 97 w 154"/>
                  <a:gd name="T3" fmla="*/ 2 h 155"/>
                  <a:gd name="T4" fmla="*/ 116 w 154"/>
                  <a:gd name="T5" fmla="*/ 11 h 155"/>
                  <a:gd name="T6" fmla="*/ 132 w 154"/>
                  <a:gd name="T7" fmla="*/ 23 h 155"/>
                  <a:gd name="T8" fmla="*/ 143 w 154"/>
                  <a:gd name="T9" fmla="*/ 38 h 155"/>
                  <a:gd name="T10" fmla="*/ 151 w 154"/>
                  <a:gd name="T11" fmla="*/ 57 h 155"/>
                  <a:gd name="T12" fmla="*/ 154 w 154"/>
                  <a:gd name="T13" fmla="*/ 78 h 155"/>
                  <a:gd name="T14" fmla="*/ 151 w 154"/>
                  <a:gd name="T15" fmla="*/ 98 h 155"/>
                  <a:gd name="T16" fmla="*/ 143 w 154"/>
                  <a:gd name="T17" fmla="*/ 116 h 155"/>
                  <a:gd name="T18" fmla="*/ 132 w 154"/>
                  <a:gd name="T19" fmla="*/ 132 h 155"/>
                  <a:gd name="T20" fmla="*/ 116 w 154"/>
                  <a:gd name="T21" fmla="*/ 144 h 155"/>
                  <a:gd name="T22" fmla="*/ 97 w 154"/>
                  <a:gd name="T23" fmla="*/ 153 h 155"/>
                  <a:gd name="T24" fmla="*/ 77 w 154"/>
                  <a:gd name="T25" fmla="*/ 155 h 155"/>
                  <a:gd name="T26" fmla="*/ 57 w 154"/>
                  <a:gd name="T27" fmla="*/ 153 h 155"/>
                  <a:gd name="T28" fmla="*/ 37 w 154"/>
                  <a:gd name="T29" fmla="*/ 144 h 155"/>
                  <a:gd name="T30" fmla="*/ 22 w 154"/>
                  <a:gd name="T31" fmla="*/ 132 h 155"/>
                  <a:gd name="T32" fmla="*/ 9 w 154"/>
                  <a:gd name="T33" fmla="*/ 116 h 155"/>
                  <a:gd name="T34" fmla="*/ 2 w 154"/>
                  <a:gd name="T35" fmla="*/ 98 h 155"/>
                  <a:gd name="T36" fmla="*/ 0 w 154"/>
                  <a:gd name="T37" fmla="*/ 78 h 155"/>
                  <a:gd name="T38" fmla="*/ 2 w 154"/>
                  <a:gd name="T39" fmla="*/ 57 h 155"/>
                  <a:gd name="T40" fmla="*/ 9 w 154"/>
                  <a:gd name="T41" fmla="*/ 38 h 155"/>
                  <a:gd name="T42" fmla="*/ 22 w 154"/>
                  <a:gd name="T43" fmla="*/ 23 h 155"/>
                  <a:gd name="T44" fmla="*/ 37 w 154"/>
                  <a:gd name="T45" fmla="*/ 11 h 155"/>
                  <a:gd name="T46" fmla="*/ 57 w 154"/>
                  <a:gd name="T47" fmla="*/ 2 h 155"/>
                  <a:gd name="T48" fmla="*/ 77 w 154"/>
                  <a:gd name="T4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4" h="155">
                    <a:moveTo>
                      <a:pt x="77" y="0"/>
                    </a:moveTo>
                    <a:lnTo>
                      <a:pt x="97" y="2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8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1" y="98"/>
                    </a:lnTo>
                    <a:lnTo>
                      <a:pt x="143" y="116"/>
                    </a:lnTo>
                    <a:lnTo>
                      <a:pt x="132" y="132"/>
                    </a:lnTo>
                    <a:lnTo>
                      <a:pt x="116" y="144"/>
                    </a:lnTo>
                    <a:lnTo>
                      <a:pt x="97" y="153"/>
                    </a:lnTo>
                    <a:lnTo>
                      <a:pt x="77" y="155"/>
                    </a:lnTo>
                    <a:lnTo>
                      <a:pt x="57" y="153"/>
                    </a:lnTo>
                    <a:lnTo>
                      <a:pt x="37" y="144"/>
                    </a:lnTo>
                    <a:lnTo>
                      <a:pt x="22" y="132"/>
                    </a:lnTo>
                    <a:lnTo>
                      <a:pt x="9" y="116"/>
                    </a:lnTo>
                    <a:lnTo>
                      <a:pt x="2" y="98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8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2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6" name="Freeform 17"/>
              <p:cNvSpPr>
                <a:spLocks/>
              </p:cNvSpPr>
              <p:nvPr/>
            </p:nvSpPr>
            <p:spPr bwMode="auto">
              <a:xfrm>
                <a:off x="5176" y="2510"/>
                <a:ext cx="39" cy="38"/>
              </a:xfrm>
              <a:custGeom>
                <a:avLst/>
                <a:gdLst>
                  <a:gd name="T0" fmla="*/ 77 w 154"/>
                  <a:gd name="T1" fmla="*/ 0 h 155"/>
                  <a:gd name="T2" fmla="*/ 97 w 154"/>
                  <a:gd name="T3" fmla="*/ 3 h 155"/>
                  <a:gd name="T4" fmla="*/ 116 w 154"/>
                  <a:gd name="T5" fmla="*/ 11 h 155"/>
                  <a:gd name="T6" fmla="*/ 132 w 154"/>
                  <a:gd name="T7" fmla="*/ 23 h 155"/>
                  <a:gd name="T8" fmla="*/ 143 w 154"/>
                  <a:gd name="T9" fmla="*/ 39 h 155"/>
                  <a:gd name="T10" fmla="*/ 151 w 154"/>
                  <a:gd name="T11" fmla="*/ 57 h 155"/>
                  <a:gd name="T12" fmla="*/ 154 w 154"/>
                  <a:gd name="T13" fmla="*/ 78 h 155"/>
                  <a:gd name="T14" fmla="*/ 151 w 154"/>
                  <a:gd name="T15" fmla="*/ 98 h 155"/>
                  <a:gd name="T16" fmla="*/ 143 w 154"/>
                  <a:gd name="T17" fmla="*/ 117 h 155"/>
                  <a:gd name="T18" fmla="*/ 132 w 154"/>
                  <a:gd name="T19" fmla="*/ 132 h 155"/>
                  <a:gd name="T20" fmla="*/ 116 w 154"/>
                  <a:gd name="T21" fmla="*/ 145 h 155"/>
                  <a:gd name="T22" fmla="*/ 97 w 154"/>
                  <a:gd name="T23" fmla="*/ 153 h 155"/>
                  <a:gd name="T24" fmla="*/ 77 w 154"/>
                  <a:gd name="T25" fmla="*/ 155 h 155"/>
                  <a:gd name="T26" fmla="*/ 57 w 154"/>
                  <a:gd name="T27" fmla="*/ 153 h 155"/>
                  <a:gd name="T28" fmla="*/ 37 w 154"/>
                  <a:gd name="T29" fmla="*/ 145 h 155"/>
                  <a:gd name="T30" fmla="*/ 22 w 154"/>
                  <a:gd name="T31" fmla="*/ 132 h 155"/>
                  <a:gd name="T32" fmla="*/ 9 w 154"/>
                  <a:gd name="T33" fmla="*/ 117 h 155"/>
                  <a:gd name="T34" fmla="*/ 2 w 154"/>
                  <a:gd name="T35" fmla="*/ 98 h 155"/>
                  <a:gd name="T36" fmla="*/ 0 w 154"/>
                  <a:gd name="T37" fmla="*/ 78 h 155"/>
                  <a:gd name="T38" fmla="*/ 2 w 154"/>
                  <a:gd name="T39" fmla="*/ 57 h 155"/>
                  <a:gd name="T40" fmla="*/ 9 w 154"/>
                  <a:gd name="T41" fmla="*/ 39 h 155"/>
                  <a:gd name="T42" fmla="*/ 22 w 154"/>
                  <a:gd name="T43" fmla="*/ 23 h 155"/>
                  <a:gd name="T44" fmla="*/ 37 w 154"/>
                  <a:gd name="T45" fmla="*/ 11 h 155"/>
                  <a:gd name="T46" fmla="*/ 57 w 154"/>
                  <a:gd name="T47" fmla="*/ 3 h 155"/>
                  <a:gd name="T48" fmla="*/ 77 w 154"/>
                  <a:gd name="T4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4" h="155">
                    <a:moveTo>
                      <a:pt x="77" y="0"/>
                    </a:moveTo>
                    <a:lnTo>
                      <a:pt x="97" y="3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9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1" y="98"/>
                    </a:lnTo>
                    <a:lnTo>
                      <a:pt x="143" y="117"/>
                    </a:lnTo>
                    <a:lnTo>
                      <a:pt x="132" y="132"/>
                    </a:lnTo>
                    <a:lnTo>
                      <a:pt x="116" y="145"/>
                    </a:lnTo>
                    <a:lnTo>
                      <a:pt x="97" y="153"/>
                    </a:lnTo>
                    <a:lnTo>
                      <a:pt x="77" y="155"/>
                    </a:lnTo>
                    <a:lnTo>
                      <a:pt x="57" y="153"/>
                    </a:lnTo>
                    <a:lnTo>
                      <a:pt x="37" y="145"/>
                    </a:lnTo>
                    <a:lnTo>
                      <a:pt x="22" y="132"/>
                    </a:lnTo>
                    <a:lnTo>
                      <a:pt x="9" y="117"/>
                    </a:lnTo>
                    <a:lnTo>
                      <a:pt x="2" y="98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9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3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7" name="Freeform 18"/>
              <p:cNvSpPr>
                <a:spLocks/>
              </p:cNvSpPr>
              <p:nvPr/>
            </p:nvSpPr>
            <p:spPr bwMode="auto">
              <a:xfrm>
                <a:off x="5176" y="2578"/>
                <a:ext cx="39" cy="22"/>
              </a:xfrm>
              <a:custGeom>
                <a:avLst/>
                <a:gdLst>
                  <a:gd name="T0" fmla="*/ 77 w 154"/>
                  <a:gd name="T1" fmla="*/ 0 h 85"/>
                  <a:gd name="T2" fmla="*/ 97 w 154"/>
                  <a:gd name="T3" fmla="*/ 3 h 85"/>
                  <a:gd name="T4" fmla="*/ 116 w 154"/>
                  <a:gd name="T5" fmla="*/ 11 h 85"/>
                  <a:gd name="T6" fmla="*/ 132 w 154"/>
                  <a:gd name="T7" fmla="*/ 23 h 85"/>
                  <a:gd name="T8" fmla="*/ 143 w 154"/>
                  <a:gd name="T9" fmla="*/ 39 h 85"/>
                  <a:gd name="T10" fmla="*/ 151 w 154"/>
                  <a:gd name="T11" fmla="*/ 57 h 85"/>
                  <a:gd name="T12" fmla="*/ 154 w 154"/>
                  <a:gd name="T13" fmla="*/ 78 h 85"/>
                  <a:gd name="T14" fmla="*/ 154 w 154"/>
                  <a:gd name="T15" fmla="*/ 84 h 85"/>
                  <a:gd name="T16" fmla="*/ 58 w 154"/>
                  <a:gd name="T17" fmla="*/ 85 h 85"/>
                  <a:gd name="T18" fmla="*/ 0 w 154"/>
                  <a:gd name="T19" fmla="*/ 85 h 85"/>
                  <a:gd name="T20" fmla="*/ 0 w 154"/>
                  <a:gd name="T21" fmla="*/ 78 h 85"/>
                  <a:gd name="T22" fmla="*/ 2 w 154"/>
                  <a:gd name="T23" fmla="*/ 57 h 85"/>
                  <a:gd name="T24" fmla="*/ 9 w 154"/>
                  <a:gd name="T25" fmla="*/ 39 h 85"/>
                  <a:gd name="T26" fmla="*/ 22 w 154"/>
                  <a:gd name="T27" fmla="*/ 23 h 85"/>
                  <a:gd name="T28" fmla="*/ 37 w 154"/>
                  <a:gd name="T29" fmla="*/ 11 h 85"/>
                  <a:gd name="T30" fmla="*/ 57 w 154"/>
                  <a:gd name="T31" fmla="*/ 3 h 85"/>
                  <a:gd name="T32" fmla="*/ 77 w 154"/>
                  <a:gd name="T3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4" h="85">
                    <a:moveTo>
                      <a:pt x="77" y="0"/>
                    </a:moveTo>
                    <a:lnTo>
                      <a:pt x="97" y="3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9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4" y="84"/>
                    </a:lnTo>
                    <a:lnTo>
                      <a:pt x="58" y="85"/>
                    </a:lnTo>
                    <a:lnTo>
                      <a:pt x="0" y="85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9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3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8" name="Freeform 19"/>
              <p:cNvSpPr>
                <a:spLocks/>
              </p:cNvSpPr>
              <p:nvPr/>
            </p:nvSpPr>
            <p:spPr bwMode="auto">
              <a:xfrm>
                <a:off x="5352" y="1989"/>
                <a:ext cx="67" cy="116"/>
              </a:xfrm>
              <a:custGeom>
                <a:avLst/>
                <a:gdLst>
                  <a:gd name="T0" fmla="*/ 151 w 266"/>
                  <a:gd name="T1" fmla="*/ 0 h 465"/>
                  <a:gd name="T2" fmla="*/ 175 w 266"/>
                  <a:gd name="T3" fmla="*/ 0 h 465"/>
                  <a:gd name="T4" fmla="*/ 194 w 266"/>
                  <a:gd name="T5" fmla="*/ 7 h 465"/>
                  <a:gd name="T6" fmla="*/ 212 w 266"/>
                  <a:gd name="T7" fmla="*/ 19 h 465"/>
                  <a:gd name="T8" fmla="*/ 228 w 266"/>
                  <a:gd name="T9" fmla="*/ 36 h 465"/>
                  <a:gd name="T10" fmla="*/ 241 w 266"/>
                  <a:gd name="T11" fmla="*/ 58 h 465"/>
                  <a:gd name="T12" fmla="*/ 252 w 266"/>
                  <a:gd name="T13" fmla="*/ 85 h 465"/>
                  <a:gd name="T14" fmla="*/ 259 w 266"/>
                  <a:gd name="T15" fmla="*/ 114 h 465"/>
                  <a:gd name="T16" fmla="*/ 264 w 266"/>
                  <a:gd name="T17" fmla="*/ 146 h 465"/>
                  <a:gd name="T18" fmla="*/ 266 w 266"/>
                  <a:gd name="T19" fmla="*/ 180 h 465"/>
                  <a:gd name="T20" fmla="*/ 264 w 266"/>
                  <a:gd name="T21" fmla="*/ 217 h 465"/>
                  <a:gd name="T22" fmla="*/ 259 w 266"/>
                  <a:gd name="T23" fmla="*/ 255 h 465"/>
                  <a:gd name="T24" fmla="*/ 250 w 266"/>
                  <a:gd name="T25" fmla="*/ 296 h 465"/>
                  <a:gd name="T26" fmla="*/ 237 w 266"/>
                  <a:gd name="T27" fmla="*/ 335 h 465"/>
                  <a:gd name="T28" fmla="*/ 221 w 266"/>
                  <a:gd name="T29" fmla="*/ 369 h 465"/>
                  <a:gd name="T30" fmla="*/ 202 w 266"/>
                  <a:gd name="T31" fmla="*/ 399 h 465"/>
                  <a:gd name="T32" fmla="*/ 182 w 266"/>
                  <a:gd name="T33" fmla="*/ 424 h 465"/>
                  <a:gd name="T34" fmla="*/ 161 w 266"/>
                  <a:gd name="T35" fmla="*/ 444 h 465"/>
                  <a:gd name="T36" fmla="*/ 138 w 266"/>
                  <a:gd name="T37" fmla="*/ 458 h 465"/>
                  <a:gd name="T38" fmla="*/ 114 w 266"/>
                  <a:gd name="T39" fmla="*/ 465 h 465"/>
                  <a:gd name="T40" fmla="*/ 91 w 266"/>
                  <a:gd name="T41" fmla="*/ 465 h 465"/>
                  <a:gd name="T42" fmla="*/ 71 w 266"/>
                  <a:gd name="T43" fmla="*/ 457 h 465"/>
                  <a:gd name="T44" fmla="*/ 53 w 266"/>
                  <a:gd name="T45" fmla="*/ 446 h 465"/>
                  <a:gd name="T46" fmla="*/ 37 w 266"/>
                  <a:gd name="T47" fmla="*/ 428 h 465"/>
                  <a:gd name="T48" fmla="*/ 24 w 266"/>
                  <a:gd name="T49" fmla="*/ 406 h 465"/>
                  <a:gd name="T50" fmla="*/ 14 w 266"/>
                  <a:gd name="T51" fmla="*/ 380 h 465"/>
                  <a:gd name="T52" fmla="*/ 6 w 266"/>
                  <a:gd name="T53" fmla="*/ 351 h 465"/>
                  <a:gd name="T54" fmla="*/ 2 w 266"/>
                  <a:gd name="T55" fmla="*/ 319 h 465"/>
                  <a:gd name="T56" fmla="*/ 0 w 266"/>
                  <a:gd name="T57" fmla="*/ 284 h 465"/>
                  <a:gd name="T58" fmla="*/ 2 w 266"/>
                  <a:gd name="T59" fmla="*/ 248 h 465"/>
                  <a:gd name="T60" fmla="*/ 6 w 266"/>
                  <a:gd name="T61" fmla="*/ 209 h 465"/>
                  <a:gd name="T62" fmla="*/ 16 w 266"/>
                  <a:gd name="T63" fmla="*/ 168 h 465"/>
                  <a:gd name="T64" fmla="*/ 29 w 266"/>
                  <a:gd name="T65" fmla="*/ 130 h 465"/>
                  <a:gd name="T66" fmla="*/ 45 w 266"/>
                  <a:gd name="T67" fmla="*/ 95 h 465"/>
                  <a:gd name="T68" fmla="*/ 63 w 266"/>
                  <a:gd name="T69" fmla="*/ 65 h 465"/>
                  <a:gd name="T70" fmla="*/ 83 w 266"/>
                  <a:gd name="T71" fmla="*/ 41 h 465"/>
                  <a:gd name="T72" fmla="*/ 105 w 266"/>
                  <a:gd name="T73" fmla="*/ 20 h 465"/>
                  <a:gd name="T74" fmla="*/ 127 w 266"/>
                  <a:gd name="T75" fmla="*/ 6 h 465"/>
                  <a:gd name="T76" fmla="*/ 151 w 266"/>
                  <a:gd name="T7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5">
                    <a:moveTo>
                      <a:pt x="151" y="0"/>
                    </a:moveTo>
                    <a:lnTo>
                      <a:pt x="175" y="0"/>
                    </a:lnTo>
                    <a:lnTo>
                      <a:pt x="194" y="7"/>
                    </a:lnTo>
                    <a:lnTo>
                      <a:pt x="212" y="19"/>
                    </a:lnTo>
                    <a:lnTo>
                      <a:pt x="228" y="36"/>
                    </a:lnTo>
                    <a:lnTo>
                      <a:pt x="241" y="58"/>
                    </a:lnTo>
                    <a:lnTo>
                      <a:pt x="252" y="85"/>
                    </a:lnTo>
                    <a:lnTo>
                      <a:pt x="259" y="114"/>
                    </a:lnTo>
                    <a:lnTo>
                      <a:pt x="264" y="146"/>
                    </a:lnTo>
                    <a:lnTo>
                      <a:pt x="266" y="180"/>
                    </a:lnTo>
                    <a:lnTo>
                      <a:pt x="264" y="217"/>
                    </a:lnTo>
                    <a:lnTo>
                      <a:pt x="259" y="255"/>
                    </a:lnTo>
                    <a:lnTo>
                      <a:pt x="250" y="296"/>
                    </a:lnTo>
                    <a:lnTo>
                      <a:pt x="237" y="335"/>
                    </a:lnTo>
                    <a:lnTo>
                      <a:pt x="221" y="369"/>
                    </a:lnTo>
                    <a:lnTo>
                      <a:pt x="202" y="399"/>
                    </a:lnTo>
                    <a:lnTo>
                      <a:pt x="182" y="424"/>
                    </a:lnTo>
                    <a:lnTo>
                      <a:pt x="161" y="444"/>
                    </a:lnTo>
                    <a:lnTo>
                      <a:pt x="138" y="458"/>
                    </a:lnTo>
                    <a:lnTo>
                      <a:pt x="114" y="465"/>
                    </a:lnTo>
                    <a:lnTo>
                      <a:pt x="91" y="465"/>
                    </a:lnTo>
                    <a:lnTo>
                      <a:pt x="71" y="457"/>
                    </a:lnTo>
                    <a:lnTo>
                      <a:pt x="53" y="446"/>
                    </a:lnTo>
                    <a:lnTo>
                      <a:pt x="37" y="428"/>
                    </a:lnTo>
                    <a:lnTo>
                      <a:pt x="24" y="406"/>
                    </a:lnTo>
                    <a:lnTo>
                      <a:pt x="14" y="380"/>
                    </a:lnTo>
                    <a:lnTo>
                      <a:pt x="6" y="351"/>
                    </a:lnTo>
                    <a:lnTo>
                      <a:pt x="2" y="319"/>
                    </a:lnTo>
                    <a:lnTo>
                      <a:pt x="0" y="284"/>
                    </a:lnTo>
                    <a:lnTo>
                      <a:pt x="2" y="248"/>
                    </a:lnTo>
                    <a:lnTo>
                      <a:pt x="6" y="209"/>
                    </a:lnTo>
                    <a:lnTo>
                      <a:pt x="16" y="168"/>
                    </a:lnTo>
                    <a:lnTo>
                      <a:pt x="29" y="130"/>
                    </a:lnTo>
                    <a:lnTo>
                      <a:pt x="45" y="95"/>
                    </a:lnTo>
                    <a:lnTo>
                      <a:pt x="63" y="65"/>
                    </a:lnTo>
                    <a:lnTo>
                      <a:pt x="83" y="41"/>
                    </a:lnTo>
                    <a:lnTo>
                      <a:pt x="105" y="20"/>
                    </a:lnTo>
                    <a:lnTo>
                      <a:pt x="127" y="6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89" name="Freeform 20"/>
              <p:cNvSpPr>
                <a:spLocks/>
              </p:cNvSpPr>
              <p:nvPr/>
            </p:nvSpPr>
            <p:spPr bwMode="auto">
              <a:xfrm>
                <a:off x="4971" y="1989"/>
                <a:ext cx="67" cy="116"/>
              </a:xfrm>
              <a:custGeom>
                <a:avLst/>
                <a:gdLst>
                  <a:gd name="T0" fmla="*/ 115 w 266"/>
                  <a:gd name="T1" fmla="*/ 0 h 465"/>
                  <a:gd name="T2" fmla="*/ 137 w 266"/>
                  <a:gd name="T3" fmla="*/ 7 h 465"/>
                  <a:gd name="T4" fmla="*/ 160 w 266"/>
                  <a:gd name="T5" fmla="*/ 20 h 465"/>
                  <a:gd name="T6" fmla="*/ 182 w 266"/>
                  <a:gd name="T7" fmla="*/ 41 h 465"/>
                  <a:gd name="T8" fmla="*/ 203 w 266"/>
                  <a:gd name="T9" fmla="*/ 65 h 465"/>
                  <a:gd name="T10" fmla="*/ 221 w 266"/>
                  <a:gd name="T11" fmla="*/ 95 h 465"/>
                  <a:gd name="T12" fmla="*/ 236 w 266"/>
                  <a:gd name="T13" fmla="*/ 130 h 465"/>
                  <a:gd name="T14" fmla="*/ 249 w 266"/>
                  <a:gd name="T15" fmla="*/ 168 h 465"/>
                  <a:gd name="T16" fmla="*/ 259 w 266"/>
                  <a:gd name="T17" fmla="*/ 209 h 465"/>
                  <a:gd name="T18" fmla="*/ 264 w 266"/>
                  <a:gd name="T19" fmla="*/ 248 h 465"/>
                  <a:gd name="T20" fmla="*/ 266 w 266"/>
                  <a:gd name="T21" fmla="*/ 284 h 465"/>
                  <a:gd name="T22" fmla="*/ 264 w 266"/>
                  <a:gd name="T23" fmla="*/ 319 h 465"/>
                  <a:gd name="T24" fmla="*/ 260 w 266"/>
                  <a:gd name="T25" fmla="*/ 351 h 465"/>
                  <a:gd name="T26" fmla="*/ 251 w 266"/>
                  <a:gd name="T27" fmla="*/ 381 h 465"/>
                  <a:gd name="T28" fmla="*/ 241 w 266"/>
                  <a:gd name="T29" fmla="*/ 407 h 465"/>
                  <a:gd name="T30" fmla="*/ 227 w 266"/>
                  <a:gd name="T31" fmla="*/ 428 h 465"/>
                  <a:gd name="T32" fmla="*/ 212 w 266"/>
                  <a:gd name="T33" fmla="*/ 446 h 465"/>
                  <a:gd name="T34" fmla="*/ 194 w 266"/>
                  <a:gd name="T35" fmla="*/ 458 h 465"/>
                  <a:gd name="T36" fmla="*/ 175 w 266"/>
                  <a:gd name="T37" fmla="*/ 465 h 465"/>
                  <a:gd name="T38" fmla="*/ 151 w 266"/>
                  <a:gd name="T39" fmla="*/ 465 h 465"/>
                  <a:gd name="T40" fmla="*/ 128 w 266"/>
                  <a:gd name="T41" fmla="*/ 458 h 465"/>
                  <a:gd name="T42" fmla="*/ 105 w 266"/>
                  <a:gd name="T43" fmla="*/ 444 h 465"/>
                  <a:gd name="T44" fmla="*/ 84 w 266"/>
                  <a:gd name="T45" fmla="*/ 425 h 465"/>
                  <a:gd name="T46" fmla="*/ 63 w 266"/>
                  <a:gd name="T47" fmla="*/ 399 h 465"/>
                  <a:gd name="T48" fmla="*/ 45 w 266"/>
                  <a:gd name="T49" fmla="*/ 369 h 465"/>
                  <a:gd name="T50" fmla="*/ 29 w 266"/>
                  <a:gd name="T51" fmla="*/ 335 h 465"/>
                  <a:gd name="T52" fmla="*/ 16 w 266"/>
                  <a:gd name="T53" fmla="*/ 296 h 465"/>
                  <a:gd name="T54" fmla="*/ 6 w 266"/>
                  <a:gd name="T55" fmla="*/ 255 h 465"/>
                  <a:gd name="T56" fmla="*/ 1 w 266"/>
                  <a:gd name="T57" fmla="*/ 217 h 465"/>
                  <a:gd name="T58" fmla="*/ 0 w 266"/>
                  <a:gd name="T59" fmla="*/ 180 h 465"/>
                  <a:gd name="T60" fmla="*/ 1 w 266"/>
                  <a:gd name="T61" fmla="*/ 146 h 465"/>
                  <a:gd name="T62" fmla="*/ 6 w 266"/>
                  <a:gd name="T63" fmla="*/ 114 h 465"/>
                  <a:gd name="T64" fmla="*/ 14 w 266"/>
                  <a:gd name="T65" fmla="*/ 85 h 465"/>
                  <a:gd name="T66" fmla="*/ 25 w 266"/>
                  <a:gd name="T67" fmla="*/ 59 h 465"/>
                  <a:gd name="T68" fmla="*/ 37 w 266"/>
                  <a:gd name="T69" fmla="*/ 36 h 465"/>
                  <a:gd name="T70" fmla="*/ 54 w 266"/>
                  <a:gd name="T71" fmla="*/ 19 h 465"/>
                  <a:gd name="T72" fmla="*/ 71 w 266"/>
                  <a:gd name="T73" fmla="*/ 7 h 465"/>
                  <a:gd name="T74" fmla="*/ 91 w 266"/>
                  <a:gd name="T75" fmla="*/ 0 h 465"/>
                  <a:gd name="T76" fmla="*/ 115 w 266"/>
                  <a:gd name="T7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5">
                    <a:moveTo>
                      <a:pt x="115" y="0"/>
                    </a:moveTo>
                    <a:lnTo>
                      <a:pt x="137" y="7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5"/>
                    </a:lnTo>
                    <a:lnTo>
                      <a:pt x="221" y="95"/>
                    </a:lnTo>
                    <a:lnTo>
                      <a:pt x="236" y="130"/>
                    </a:lnTo>
                    <a:lnTo>
                      <a:pt x="249" y="168"/>
                    </a:lnTo>
                    <a:lnTo>
                      <a:pt x="259" y="209"/>
                    </a:lnTo>
                    <a:lnTo>
                      <a:pt x="264" y="248"/>
                    </a:lnTo>
                    <a:lnTo>
                      <a:pt x="266" y="284"/>
                    </a:lnTo>
                    <a:lnTo>
                      <a:pt x="264" y="319"/>
                    </a:lnTo>
                    <a:lnTo>
                      <a:pt x="260" y="351"/>
                    </a:lnTo>
                    <a:lnTo>
                      <a:pt x="251" y="381"/>
                    </a:lnTo>
                    <a:lnTo>
                      <a:pt x="241" y="407"/>
                    </a:lnTo>
                    <a:lnTo>
                      <a:pt x="227" y="428"/>
                    </a:lnTo>
                    <a:lnTo>
                      <a:pt x="212" y="446"/>
                    </a:lnTo>
                    <a:lnTo>
                      <a:pt x="194" y="458"/>
                    </a:lnTo>
                    <a:lnTo>
                      <a:pt x="175" y="465"/>
                    </a:lnTo>
                    <a:lnTo>
                      <a:pt x="151" y="465"/>
                    </a:lnTo>
                    <a:lnTo>
                      <a:pt x="128" y="458"/>
                    </a:lnTo>
                    <a:lnTo>
                      <a:pt x="105" y="444"/>
                    </a:lnTo>
                    <a:lnTo>
                      <a:pt x="84" y="425"/>
                    </a:lnTo>
                    <a:lnTo>
                      <a:pt x="63" y="399"/>
                    </a:lnTo>
                    <a:lnTo>
                      <a:pt x="45" y="369"/>
                    </a:lnTo>
                    <a:lnTo>
                      <a:pt x="29" y="335"/>
                    </a:lnTo>
                    <a:lnTo>
                      <a:pt x="16" y="296"/>
                    </a:lnTo>
                    <a:lnTo>
                      <a:pt x="6" y="255"/>
                    </a:lnTo>
                    <a:lnTo>
                      <a:pt x="1" y="217"/>
                    </a:lnTo>
                    <a:lnTo>
                      <a:pt x="0" y="180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6"/>
                    </a:lnTo>
                    <a:lnTo>
                      <a:pt x="54" y="19"/>
                    </a:lnTo>
                    <a:lnTo>
                      <a:pt x="71" y="7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0" name="Freeform 21"/>
              <p:cNvSpPr>
                <a:spLocks/>
              </p:cNvSpPr>
              <p:nvPr/>
            </p:nvSpPr>
            <p:spPr bwMode="auto">
              <a:xfrm>
                <a:off x="5001" y="1850"/>
                <a:ext cx="388" cy="444"/>
              </a:xfrm>
              <a:custGeom>
                <a:avLst/>
                <a:gdLst>
                  <a:gd name="T0" fmla="*/ 1485 w 1554"/>
                  <a:gd name="T1" fmla="*/ 0 h 1774"/>
                  <a:gd name="T2" fmla="*/ 1487 w 1554"/>
                  <a:gd name="T3" fmla="*/ 9 h 1774"/>
                  <a:gd name="T4" fmla="*/ 1493 w 1554"/>
                  <a:gd name="T5" fmla="*/ 34 h 1774"/>
                  <a:gd name="T6" fmla="*/ 1501 w 1554"/>
                  <a:gd name="T7" fmla="*/ 76 h 1774"/>
                  <a:gd name="T8" fmla="*/ 1511 w 1554"/>
                  <a:gd name="T9" fmla="*/ 131 h 1774"/>
                  <a:gd name="T10" fmla="*/ 1522 w 1554"/>
                  <a:gd name="T11" fmla="*/ 197 h 1774"/>
                  <a:gd name="T12" fmla="*/ 1532 w 1554"/>
                  <a:gd name="T13" fmla="*/ 276 h 1774"/>
                  <a:gd name="T14" fmla="*/ 1542 w 1554"/>
                  <a:gd name="T15" fmla="*/ 363 h 1774"/>
                  <a:gd name="T16" fmla="*/ 1549 w 1554"/>
                  <a:gd name="T17" fmla="*/ 457 h 1774"/>
                  <a:gd name="T18" fmla="*/ 1554 w 1554"/>
                  <a:gd name="T19" fmla="*/ 558 h 1774"/>
                  <a:gd name="T20" fmla="*/ 1554 w 1554"/>
                  <a:gd name="T21" fmla="*/ 665 h 1774"/>
                  <a:gd name="T22" fmla="*/ 1549 w 1554"/>
                  <a:gd name="T23" fmla="*/ 773 h 1774"/>
                  <a:gd name="T24" fmla="*/ 1540 w 1554"/>
                  <a:gd name="T25" fmla="*/ 884 h 1774"/>
                  <a:gd name="T26" fmla="*/ 1523 w 1554"/>
                  <a:gd name="T27" fmla="*/ 994 h 1774"/>
                  <a:gd name="T28" fmla="*/ 1498 w 1554"/>
                  <a:gd name="T29" fmla="*/ 1104 h 1774"/>
                  <a:gd name="T30" fmla="*/ 1465 w 1554"/>
                  <a:gd name="T31" fmla="*/ 1210 h 1774"/>
                  <a:gd name="T32" fmla="*/ 1422 w 1554"/>
                  <a:gd name="T33" fmla="*/ 1312 h 1774"/>
                  <a:gd name="T34" fmla="*/ 1368 w 1554"/>
                  <a:gd name="T35" fmla="*/ 1408 h 1774"/>
                  <a:gd name="T36" fmla="*/ 1304 w 1554"/>
                  <a:gd name="T37" fmla="*/ 1497 h 1774"/>
                  <a:gd name="T38" fmla="*/ 1228 w 1554"/>
                  <a:gd name="T39" fmla="*/ 1576 h 1774"/>
                  <a:gd name="T40" fmla="*/ 1136 w 1554"/>
                  <a:gd name="T41" fmla="*/ 1645 h 1774"/>
                  <a:gd name="T42" fmla="*/ 1032 w 1554"/>
                  <a:gd name="T43" fmla="*/ 1702 h 1774"/>
                  <a:gd name="T44" fmla="*/ 913 w 1554"/>
                  <a:gd name="T45" fmla="*/ 1746 h 1774"/>
                  <a:gd name="T46" fmla="*/ 777 w 1554"/>
                  <a:gd name="T47" fmla="*/ 1774 h 1774"/>
                  <a:gd name="T48" fmla="*/ 642 w 1554"/>
                  <a:gd name="T49" fmla="*/ 1746 h 1774"/>
                  <a:gd name="T50" fmla="*/ 521 w 1554"/>
                  <a:gd name="T51" fmla="*/ 1702 h 1774"/>
                  <a:gd name="T52" fmla="*/ 417 w 1554"/>
                  <a:gd name="T53" fmla="*/ 1645 h 1774"/>
                  <a:gd name="T54" fmla="*/ 327 w 1554"/>
                  <a:gd name="T55" fmla="*/ 1576 h 1774"/>
                  <a:gd name="T56" fmla="*/ 250 w 1554"/>
                  <a:gd name="T57" fmla="*/ 1497 h 1774"/>
                  <a:gd name="T58" fmla="*/ 186 w 1554"/>
                  <a:gd name="T59" fmla="*/ 1408 h 1774"/>
                  <a:gd name="T60" fmla="*/ 132 w 1554"/>
                  <a:gd name="T61" fmla="*/ 1312 h 1774"/>
                  <a:gd name="T62" fmla="*/ 90 w 1554"/>
                  <a:gd name="T63" fmla="*/ 1210 h 1774"/>
                  <a:gd name="T64" fmla="*/ 57 w 1554"/>
                  <a:gd name="T65" fmla="*/ 1104 h 1774"/>
                  <a:gd name="T66" fmla="*/ 32 w 1554"/>
                  <a:gd name="T67" fmla="*/ 994 h 1774"/>
                  <a:gd name="T68" fmla="*/ 15 w 1554"/>
                  <a:gd name="T69" fmla="*/ 884 h 1774"/>
                  <a:gd name="T70" fmla="*/ 5 w 1554"/>
                  <a:gd name="T71" fmla="*/ 773 h 1774"/>
                  <a:gd name="T72" fmla="*/ 0 w 1554"/>
                  <a:gd name="T73" fmla="*/ 665 h 1774"/>
                  <a:gd name="T74" fmla="*/ 1 w 1554"/>
                  <a:gd name="T75" fmla="*/ 558 h 1774"/>
                  <a:gd name="T76" fmla="*/ 5 w 1554"/>
                  <a:gd name="T77" fmla="*/ 457 h 1774"/>
                  <a:gd name="T78" fmla="*/ 13 w 1554"/>
                  <a:gd name="T79" fmla="*/ 363 h 1774"/>
                  <a:gd name="T80" fmla="*/ 22 w 1554"/>
                  <a:gd name="T81" fmla="*/ 276 h 1774"/>
                  <a:gd name="T82" fmla="*/ 32 w 1554"/>
                  <a:gd name="T83" fmla="*/ 197 h 1774"/>
                  <a:gd name="T84" fmla="*/ 43 w 1554"/>
                  <a:gd name="T85" fmla="*/ 131 h 1774"/>
                  <a:gd name="T86" fmla="*/ 54 w 1554"/>
                  <a:gd name="T87" fmla="*/ 76 h 1774"/>
                  <a:gd name="T88" fmla="*/ 61 w 1554"/>
                  <a:gd name="T89" fmla="*/ 34 h 1774"/>
                  <a:gd name="T90" fmla="*/ 68 w 1554"/>
                  <a:gd name="T91" fmla="*/ 9 h 1774"/>
                  <a:gd name="T92" fmla="*/ 70 w 1554"/>
                  <a:gd name="T93" fmla="*/ 0 h 1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4" h="1774">
                    <a:moveTo>
                      <a:pt x="70" y="0"/>
                    </a:moveTo>
                    <a:lnTo>
                      <a:pt x="1485" y="0"/>
                    </a:lnTo>
                    <a:lnTo>
                      <a:pt x="1485" y="2"/>
                    </a:lnTo>
                    <a:lnTo>
                      <a:pt x="1487" y="9"/>
                    </a:lnTo>
                    <a:lnTo>
                      <a:pt x="1489" y="20"/>
                    </a:lnTo>
                    <a:lnTo>
                      <a:pt x="1493" y="34"/>
                    </a:lnTo>
                    <a:lnTo>
                      <a:pt x="1497" y="53"/>
                    </a:lnTo>
                    <a:lnTo>
                      <a:pt x="1501" y="76"/>
                    </a:lnTo>
                    <a:lnTo>
                      <a:pt x="1505" y="102"/>
                    </a:lnTo>
                    <a:lnTo>
                      <a:pt x="1511" y="131"/>
                    </a:lnTo>
                    <a:lnTo>
                      <a:pt x="1516" y="163"/>
                    </a:lnTo>
                    <a:lnTo>
                      <a:pt x="1522" y="197"/>
                    </a:lnTo>
                    <a:lnTo>
                      <a:pt x="1527" y="235"/>
                    </a:lnTo>
                    <a:lnTo>
                      <a:pt x="1532" y="276"/>
                    </a:lnTo>
                    <a:lnTo>
                      <a:pt x="1537" y="318"/>
                    </a:lnTo>
                    <a:lnTo>
                      <a:pt x="1542" y="363"/>
                    </a:lnTo>
                    <a:lnTo>
                      <a:pt x="1545" y="409"/>
                    </a:lnTo>
                    <a:lnTo>
                      <a:pt x="1549" y="457"/>
                    </a:lnTo>
                    <a:lnTo>
                      <a:pt x="1552" y="508"/>
                    </a:lnTo>
                    <a:lnTo>
                      <a:pt x="1554" y="558"/>
                    </a:lnTo>
                    <a:lnTo>
                      <a:pt x="1554" y="611"/>
                    </a:lnTo>
                    <a:lnTo>
                      <a:pt x="1554" y="665"/>
                    </a:lnTo>
                    <a:lnTo>
                      <a:pt x="1553" y="718"/>
                    </a:lnTo>
                    <a:lnTo>
                      <a:pt x="1549" y="773"/>
                    </a:lnTo>
                    <a:lnTo>
                      <a:pt x="1545" y="828"/>
                    </a:lnTo>
                    <a:lnTo>
                      <a:pt x="1540" y="884"/>
                    </a:lnTo>
                    <a:lnTo>
                      <a:pt x="1531" y="939"/>
                    </a:lnTo>
                    <a:lnTo>
                      <a:pt x="1523" y="994"/>
                    </a:lnTo>
                    <a:lnTo>
                      <a:pt x="1511" y="1049"/>
                    </a:lnTo>
                    <a:lnTo>
                      <a:pt x="1498" y="1104"/>
                    </a:lnTo>
                    <a:lnTo>
                      <a:pt x="1482" y="1157"/>
                    </a:lnTo>
                    <a:lnTo>
                      <a:pt x="1465" y="1210"/>
                    </a:lnTo>
                    <a:lnTo>
                      <a:pt x="1444" y="1262"/>
                    </a:lnTo>
                    <a:lnTo>
                      <a:pt x="1422" y="1312"/>
                    </a:lnTo>
                    <a:lnTo>
                      <a:pt x="1397" y="1360"/>
                    </a:lnTo>
                    <a:lnTo>
                      <a:pt x="1368" y="1408"/>
                    </a:lnTo>
                    <a:lnTo>
                      <a:pt x="1338" y="1453"/>
                    </a:lnTo>
                    <a:lnTo>
                      <a:pt x="1304" y="1497"/>
                    </a:lnTo>
                    <a:lnTo>
                      <a:pt x="1267" y="1538"/>
                    </a:lnTo>
                    <a:lnTo>
                      <a:pt x="1228" y="1576"/>
                    </a:lnTo>
                    <a:lnTo>
                      <a:pt x="1184" y="1612"/>
                    </a:lnTo>
                    <a:lnTo>
                      <a:pt x="1136" y="1645"/>
                    </a:lnTo>
                    <a:lnTo>
                      <a:pt x="1086" y="1675"/>
                    </a:lnTo>
                    <a:lnTo>
                      <a:pt x="1032" y="1702"/>
                    </a:lnTo>
                    <a:lnTo>
                      <a:pt x="974" y="1726"/>
                    </a:lnTo>
                    <a:lnTo>
                      <a:pt x="913" y="1746"/>
                    </a:lnTo>
                    <a:lnTo>
                      <a:pt x="847" y="1762"/>
                    </a:lnTo>
                    <a:lnTo>
                      <a:pt x="777" y="1774"/>
                    </a:lnTo>
                    <a:lnTo>
                      <a:pt x="707" y="1762"/>
                    </a:lnTo>
                    <a:lnTo>
                      <a:pt x="642" y="1746"/>
                    </a:lnTo>
                    <a:lnTo>
                      <a:pt x="579" y="1726"/>
                    </a:lnTo>
                    <a:lnTo>
                      <a:pt x="521" y="1702"/>
                    </a:lnTo>
                    <a:lnTo>
                      <a:pt x="468" y="1675"/>
                    </a:lnTo>
                    <a:lnTo>
                      <a:pt x="417" y="1645"/>
                    </a:lnTo>
                    <a:lnTo>
                      <a:pt x="370" y="1612"/>
                    </a:lnTo>
                    <a:lnTo>
                      <a:pt x="327" y="1576"/>
                    </a:lnTo>
                    <a:lnTo>
                      <a:pt x="286" y="1538"/>
                    </a:lnTo>
                    <a:lnTo>
                      <a:pt x="250" y="1497"/>
                    </a:lnTo>
                    <a:lnTo>
                      <a:pt x="217" y="1453"/>
                    </a:lnTo>
                    <a:lnTo>
                      <a:pt x="186" y="1408"/>
                    </a:lnTo>
                    <a:lnTo>
                      <a:pt x="158" y="1360"/>
                    </a:lnTo>
                    <a:lnTo>
                      <a:pt x="132" y="1312"/>
                    </a:lnTo>
                    <a:lnTo>
                      <a:pt x="109" y="1262"/>
                    </a:lnTo>
                    <a:lnTo>
                      <a:pt x="90" y="1210"/>
                    </a:lnTo>
                    <a:lnTo>
                      <a:pt x="72" y="1157"/>
                    </a:lnTo>
                    <a:lnTo>
                      <a:pt x="57" y="1104"/>
                    </a:lnTo>
                    <a:lnTo>
                      <a:pt x="43" y="1049"/>
                    </a:lnTo>
                    <a:lnTo>
                      <a:pt x="32" y="994"/>
                    </a:lnTo>
                    <a:lnTo>
                      <a:pt x="22" y="939"/>
                    </a:lnTo>
                    <a:lnTo>
                      <a:pt x="15" y="884"/>
                    </a:lnTo>
                    <a:lnTo>
                      <a:pt x="10" y="828"/>
                    </a:lnTo>
                    <a:lnTo>
                      <a:pt x="5" y="773"/>
                    </a:lnTo>
                    <a:lnTo>
                      <a:pt x="2" y="718"/>
                    </a:lnTo>
                    <a:lnTo>
                      <a:pt x="0" y="665"/>
                    </a:lnTo>
                    <a:lnTo>
                      <a:pt x="0" y="611"/>
                    </a:lnTo>
                    <a:lnTo>
                      <a:pt x="1" y="558"/>
                    </a:lnTo>
                    <a:lnTo>
                      <a:pt x="3" y="508"/>
                    </a:lnTo>
                    <a:lnTo>
                      <a:pt x="5" y="457"/>
                    </a:lnTo>
                    <a:lnTo>
                      <a:pt x="9" y="409"/>
                    </a:lnTo>
                    <a:lnTo>
                      <a:pt x="13" y="363"/>
                    </a:lnTo>
                    <a:lnTo>
                      <a:pt x="17" y="318"/>
                    </a:lnTo>
                    <a:lnTo>
                      <a:pt x="22" y="276"/>
                    </a:lnTo>
                    <a:lnTo>
                      <a:pt x="27" y="235"/>
                    </a:lnTo>
                    <a:lnTo>
                      <a:pt x="32" y="197"/>
                    </a:lnTo>
                    <a:lnTo>
                      <a:pt x="39" y="163"/>
                    </a:lnTo>
                    <a:lnTo>
                      <a:pt x="43" y="131"/>
                    </a:lnTo>
                    <a:lnTo>
                      <a:pt x="48" y="102"/>
                    </a:lnTo>
                    <a:lnTo>
                      <a:pt x="54" y="76"/>
                    </a:lnTo>
                    <a:lnTo>
                      <a:pt x="58" y="53"/>
                    </a:lnTo>
                    <a:lnTo>
                      <a:pt x="61" y="34"/>
                    </a:lnTo>
                    <a:lnTo>
                      <a:pt x="64" y="20"/>
                    </a:lnTo>
                    <a:lnTo>
                      <a:pt x="68" y="9"/>
                    </a:lnTo>
                    <a:lnTo>
                      <a:pt x="69" y="2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1" name="Freeform 22"/>
              <p:cNvSpPr>
                <a:spLocks/>
              </p:cNvSpPr>
              <p:nvPr/>
            </p:nvSpPr>
            <p:spPr bwMode="auto">
              <a:xfrm>
                <a:off x="5195" y="1850"/>
                <a:ext cx="194" cy="444"/>
              </a:xfrm>
              <a:custGeom>
                <a:avLst/>
                <a:gdLst>
                  <a:gd name="T0" fmla="*/ 708 w 777"/>
                  <a:gd name="T1" fmla="*/ 0 h 1774"/>
                  <a:gd name="T2" fmla="*/ 710 w 777"/>
                  <a:gd name="T3" fmla="*/ 8 h 1774"/>
                  <a:gd name="T4" fmla="*/ 716 w 777"/>
                  <a:gd name="T5" fmla="*/ 34 h 1774"/>
                  <a:gd name="T6" fmla="*/ 724 w 777"/>
                  <a:gd name="T7" fmla="*/ 76 h 1774"/>
                  <a:gd name="T8" fmla="*/ 734 w 777"/>
                  <a:gd name="T9" fmla="*/ 131 h 1774"/>
                  <a:gd name="T10" fmla="*/ 745 w 777"/>
                  <a:gd name="T11" fmla="*/ 197 h 1774"/>
                  <a:gd name="T12" fmla="*/ 755 w 777"/>
                  <a:gd name="T13" fmla="*/ 276 h 1774"/>
                  <a:gd name="T14" fmla="*/ 765 w 777"/>
                  <a:gd name="T15" fmla="*/ 363 h 1774"/>
                  <a:gd name="T16" fmla="*/ 772 w 777"/>
                  <a:gd name="T17" fmla="*/ 457 h 1774"/>
                  <a:gd name="T18" fmla="*/ 777 w 777"/>
                  <a:gd name="T19" fmla="*/ 558 h 1774"/>
                  <a:gd name="T20" fmla="*/ 777 w 777"/>
                  <a:gd name="T21" fmla="*/ 665 h 1774"/>
                  <a:gd name="T22" fmla="*/ 772 w 777"/>
                  <a:gd name="T23" fmla="*/ 773 h 1774"/>
                  <a:gd name="T24" fmla="*/ 763 w 777"/>
                  <a:gd name="T25" fmla="*/ 884 h 1774"/>
                  <a:gd name="T26" fmla="*/ 746 w 777"/>
                  <a:gd name="T27" fmla="*/ 994 h 1774"/>
                  <a:gd name="T28" fmla="*/ 721 w 777"/>
                  <a:gd name="T29" fmla="*/ 1104 h 1774"/>
                  <a:gd name="T30" fmla="*/ 688 w 777"/>
                  <a:gd name="T31" fmla="*/ 1210 h 1774"/>
                  <a:gd name="T32" fmla="*/ 645 w 777"/>
                  <a:gd name="T33" fmla="*/ 1312 h 1774"/>
                  <a:gd name="T34" fmla="*/ 591 w 777"/>
                  <a:gd name="T35" fmla="*/ 1408 h 1774"/>
                  <a:gd name="T36" fmla="*/ 527 w 777"/>
                  <a:gd name="T37" fmla="*/ 1497 h 1774"/>
                  <a:gd name="T38" fmla="*/ 451 w 777"/>
                  <a:gd name="T39" fmla="*/ 1576 h 1774"/>
                  <a:gd name="T40" fmla="*/ 359 w 777"/>
                  <a:gd name="T41" fmla="*/ 1645 h 1774"/>
                  <a:gd name="T42" fmla="*/ 255 w 777"/>
                  <a:gd name="T43" fmla="*/ 1702 h 1774"/>
                  <a:gd name="T44" fmla="*/ 136 w 777"/>
                  <a:gd name="T45" fmla="*/ 1746 h 1774"/>
                  <a:gd name="T46" fmla="*/ 0 w 777"/>
                  <a:gd name="T47" fmla="*/ 1774 h 1774"/>
                  <a:gd name="T48" fmla="*/ 10 w 777"/>
                  <a:gd name="T49" fmla="*/ 1772 h 1774"/>
                  <a:gd name="T50" fmla="*/ 36 w 777"/>
                  <a:gd name="T51" fmla="*/ 1761 h 1774"/>
                  <a:gd name="T52" fmla="*/ 78 w 777"/>
                  <a:gd name="T53" fmla="*/ 1741 h 1774"/>
                  <a:gd name="T54" fmla="*/ 132 w 777"/>
                  <a:gd name="T55" fmla="*/ 1706 h 1774"/>
                  <a:gd name="T56" fmla="*/ 197 w 777"/>
                  <a:gd name="T57" fmla="*/ 1654 h 1774"/>
                  <a:gd name="T58" fmla="*/ 270 w 777"/>
                  <a:gd name="T59" fmla="*/ 1581 h 1774"/>
                  <a:gd name="T60" fmla="*/ 349 w 777"/>
                  <a:gd name="T61" fmla="*/ 1484 h 1774"/>
                  <a:gd name="T62" fmla="*/ 436 w 777"/>
                  <a:gd name="T63" fmla="*/ 1353 h 1774"/>
                  <a:gd name="T64" fmla="*/ 504 w 777"/>
                  <a:gd name="T65" fmla="*/ 1207 h 1774"/>
                  <a:gd name="T66" fmla="*/ 549 w 777"/>
                  <a:gd name="T67" fmla="*/ 1058 h 1774"/>
                  <a:gd name="T68" fmla="*/ 575 w 777"/>
                  <a:gd name="T69" fmla="*/ 902 h 1774"/>
                  <a:gd name="T70" fmla="*/ 584 w 777"/>
                  <a:gd name="T71" fmla="*/ 734 h 1774"/>
                  <a:gd name="T72" fmla="*/ 579 w 777"/>
                  <a:gd name="T73" fmla="*/ 551 h 1774"/>
                  <a:gd name="T74" fmla="*/ 568 w 777"/>
                  <a:gd name="T75" fmla="*/ 349 h 1774"/>
                  <a:gd name="T76" fmla="*/ 550 w 777"/>
                  <a:gd name="T77" fmla="*/ 123 h 1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7" h="1774">
                    <a:moveTo>
                      <a:pt x="542" y="0"/>
                    </a:moveTo>
                    <a:lnTo>
                      <a:pt x="708" y="0"/>
                    </a:lnTo>
                    <a:lnTo>
                      <a:pt x="708" y="2"/>
                    </a:lnTo>
                    <a:lnTo>
                      <a:pt x="710" y="8"/>
                    </a:lnTo>
                    <a:lnTo>
                      <a:pt x="712" y="20"/>
                    </a:lnTo>
                    <a:lnTo>
                      <a:pt x="716" y="34"/>
                    </a:lnTo>
                    <a:lnTo>
                      <a:pt x="720" y="53"/>
                    </a:lnTo>
                    <a:lnTo>
                      <a:pt x="724" y="76"/>
                    </a:lnTo>
                    <a:lnTo>
                      <a:pt x="728" y="102"/>
                    </a:lnTo>
                    <a:lnTo>
                      <a:pt x="734" y="131"/>
                    </a:lnTo>
                    <a:lnTo>
                      <a:pt x="739" y="163"/>
                    </a:lnTo>
                    <a:lnTo>
                      <a:pt x="745" y="197"/>
                    </a:lnTo>
                    <a:lnTo>
                      <a:pt x="750" y="235"/>
                    </a:lnTo>
                    <a:lnTo>
                      <a:pt x="755" y="276"/>
                    </a:lnTo>
                    <a:lnTo>
                      <a:pt x="760" y="318"/>
                    </a:lnTo>
                    <a:lnTo>
                      <a:pt x="765" y="363"/>
                    </a:lnTo>
                    <a:lnTo>
                      <a:pt x="768" y="409"/>
                    </a:lnTo>
                    <a:lnTo>
                      <a:pt x="772" y="457"/>
                    </a:lnTo>
                    <a:lnTo>
                      <a:pt x="775" y="508"/>
                    </a:lnTo>
                    <a:lnTo>
                      <a:pt x="777" y="558"/>
                    </a:lnTo>
                    <a:lnTo>
                      <a:pt x="777" y="611"/>
                    </a:lnTo>
                    <a:lnTo>
                      <a:pt x="777" y="665"/>
                    </a:lnTo>
                    <a:lnTo>
                      <a:pt x="776" y="718"/>
                    </a:lnTo>
                    <a:lnTo>
                      <a:pt x="772" y="773"/>
                    </a:lnTo>
                    <a:lnTo>
                      <a:pt x="768" y="828"/>
                    </a:lnTo>
                    <a:lnTo>
                      <a:pt x="763" y="884"/>
                    </a:lnTo>
                    <a:lnTo>
                      <a:pt x="754" y="939"/>
                    </a:lnTo>
                    <a:lnTo>
                      <a:pt x="746" y="994"/>
                    </a:lnTo>
                    <a:lnTo>
                      <a:pt x="734" y="1049"/>
                    </a:lnTo>
                    <a:lnTo>
                      <a:pt x="721" y="1104"/>
                    </a:lnTo>
                    <a:lnTo>
                      <a:pt x="705" y="1157"/>
                    </a:lnTo>
                    <a:lnTo>
                      <a:pt x="688" y="1210"/>
                    </a:lnTo>
                    <a:lnTo>
                      <a:pt x="667" y="1262"/>
                    </a:lnTo>
                    <a:lnTo>
                      <a:pt x="645" y="1312"/>
                    </a:lnTo>
                    <a:lnTo>
                      <a:pt x="620" y="1360"/>
                    </a:lnTo>
                    <a:lnTo>
                      <a:pt x="591" y="1408"/>
                    </a:lnTo>
                    <a:lnTo>
                      <a:pt x="561" y="1453"/>
                    </a:lnTo>
                    <a:lnTo>
                      <a:pt x="527" y="1497"/>
                    </a:lnTo>
                    <a:lnTo>
                      <a:pt x="490" y="1538"/>
                    </a:lnTo>
                    <a:lnTo>
                      <a:pt x="451" y="1576"/>
                    </a:lnTo>
                    <a:lnTo>
                      <a:pt x="407" y="1612"/>
                    </a:lnTo>
                    <a:lnTo>
                      <a:pt x="359" y="1645"/>
                    </a:lnTo>
                    <a:lnTo>
                      <a:pt x="309" y="1675"/>
                    </a:lnTo>
                    <a:lnTo>
                      <a:pt x="255" y="1702"/>
                    </a:lnTo>
                    <a:lnTo>
                      <a:pt x="197" y="1726"/>
                    </a:lnTo>
                    <a:lnTo>
                      <a:pt x="136" y="1746"/>
                    </a:lnTo>
                    <a:lnTo>
                      <a:pt x="70" y="1762"/>
                    </a:lnTo>
                    <a:lnTo>
                      <a:pt x="0" y="1774"/>
                    </a:lnTo>
                    <a:lnTo>
                      <a:pt x="2" y="1773"/>
                    </a:lnTo>
                    <a:lnTo>
                      <a:pt x="10" y="1772"/>
                    </a:lnTo>
                    <a:lnTo>
                      <a:pt x="20" y="1767"/>
                    </a:lnTo>
                    <a:lnTo>
                      <a:pt x="36" y="1761"/>
                    </a:lnTo>
                    <a:lnTo>
                      <a:pt x="56" y="1752"/>
                    </a:lnTo>
                    <a:lnTo>
                      <a:pt x="78" y="1741"/>
                    </a:lnTo>
                    <a:lnTo>
                      <a:pt x="104" y="1726"/>
                    </a:lnTo>
                    <a:lnTo>
                      <a:pt x="132" y="1706"/>
                    </a:lnTo>
                    <a:lnTo>
                      <a:pt x="164" y="1683"/>
                    </a:lnTo>
                    <a:lnTo>
                      <a:pt x="197" y="1654"/>
                    </a:lnTo>
                    <a:lnTo>
                      <a:pt x="233" y="1620"/>
                    </a:lnTo>
                    <a:lnTo>
                      <a:pt x="270" y="1581"/>
                    </a:lnTo>
                    <a:lnTo>
                      <a:pt x="309" y="1535"/>
                    </a:lnTo>
                    <a:lnTo>
                      <a:pt x="349" y="1484"/>
                    </a:lnTo>
                    <a:lnTo>
                      <a:pt x="390" y="1426"/>
                    </a:lnTo>
                    <a:lnTo>
                      <a:pt x="436" y="1353"/>
                    </a:lnTo>
                    <a:lnTo>
                      <a:pt x="473" y="1280"/>
                    </a:lnTo>
                    <a:lnTo>
                      <a:pt x="504" y="1207"/>
                    </a:lnTo>
                    <a:lnTo>
                      <a:pt x="530" y="1133"/>
                    </a:lnTo>
                    <a:lnTo>
                      <a:pt x="549" y="1058"/>
                    </a:lnTo>
                    <a:lnTo>
                      <a:pt x="564" y="980"/>
                    </a:lnTo>
                    <a:lnTo>
                      <a:pt x="575" y="902"/>
                    </a:lnTo>
                    <a:lnTo>
                      <a:pt x="580" y="819"/>
                    </a:lnTo>
                    <a:lnTo>
                      <a:pt x="584" y="734"/>
                    </a:lnTo>
                    <a:lnTo>
                      <a:pt x="583" y="645"/>
                    </a:lnTo>
                    <a:lnTo>
                      <a:pt x="579" y="551"/>
                    </a:lnTo>
                    <a:lnTo>
                      <a:pt x="574" y="453"/>
                    </a:lnTo>
                    <a:lnTo>
                      <a:pt x="568" y="349"/>
                    </a:lnTo>
                    <a:lnTo>
                      <a:pt x="559" y="239"/>
                    </a:lnTo>
                    <a:lnTo>
                      <a:pt x="550" y="123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2" name="Freeform 23"/>
              <p:cNvSpPr>
                <a:spLocks/>
              </p:cNvSpPr>
              <p:nvPr/>
            </p:nvSpPr>
            <p:spPr bwMode="auto">
              <a:xfrm>
                <a:off x="4990" y="2101"/>
                <a:ext cx="410" cy="269"/>
              </a:xfrm>
              <a:custGeom>
                <a:avLst/>
                <a:gdLst>
                  <a:gd name="T0" fmla="*/ 143 w 1642"/>
                  <a:gd name="T1" fmla="*/ 25 h 1074"/>
                  <a:gd name="T2" fmla="*/ 151 w 1642"/>
                  <a:gd name="T3" fmla="*/ 110 h 1074"/>
                  <a:gd name="T4" fmla="*/ 201 w 1642"/>
                  <a:gd name="T5" fmla="*/ 181 h 1074"/>
                  <a:gd name="T6" fmla="*/ 280 w 1642"/>
                  <a:gd name="T7" fmla="*/ 219 h 1074"/>
                  <a:gd name="T8" fmla="*/ 324 w 1642"/>
                  <a:gd name="T9" fmla="*/ 221 h 1074"/>
                  <a:gd name="T10" fmla="*/ 380 w 1642"/>
                  <a:gd name="T11" fmla="*/ 222 h 1074"/>
                  <a:gd name="T12" fmla="*/ 454 w 1642"/>
                  <a:gd name="T13" fmla="*/ 223 h 1074"/>
                  <a:gd name="T14" fmla="*/ 529 w 1642"/>
                  <a:gd name="T15" fmla="*/ 190 h 1074"/>
                  <a:gd name="T16" fmla="*/ 614 w 1642"/>
                  <a:gd name="T17" fmla="*/ 197 h 1074"/>
                  <a:gd name="T18" fmla="*/ 683 w 1642"/>
                  <a:gd name="T19" fmla="*/ 243 h 1074"/>
                  <a:gd name="T20" fmla="*/ 757 w 1642"/>
                  <a:gd name="T21" fmla="*/ 185 h 1074"/>
                  <a:gd name="T22" fmla="*/ 852 w 1642"/>
                  <a:gd name="T23" fmla="*/ 176 h 1074"/>
                  <a:gd name="T24" fmla="*/ 936 w 1642"/>
                  <a:gd name="T25" fmla="*/ 219 h 1074"/>
                  <a:gd name="T26" fmla="*/ 999 w 1642"/>
                  <a:gd name="T27" fmla="*/ 208 h 1074"/>
                  <a:gd name="T28" fmla="*/ 1081 w 1642"/>
                  <a:gd name="T29" fmla="*/ 188 h 1074"/>
                  <a:gd name="T30" fmla="*/ 1162 w 1642"/>
                  <a:gd name="T31" fmla="*/ 208 h 1074"/>
                  <a:gd name="T32" fmla="*/ 1231 w 1642"/>
                  <a:gd name="T33" fmla="*/ 230 h 1074"/>
                  <a:gd name="T34" fmla="*/ 1319 w 1642"/>
                  <a:gd name="T35" fmla="*/ 222 h 1074"/>
                  <a:gd name="T36" fmla="*/ 1332 w 1642"/>
                  <a:gd name="T37" fmla="*/ 222 h 1074"/>
                  <a:gd name="T38" fmla="*/ 1418 w 1642"/>
                  <a:gd name="T39" fmla="*/ 199 h 1074"/>
                  <a:gd name="T40" fmla="*/ 1479 w 1642"/>
                  <a:gd name="T41" fmla="*/ 137 h 1074"/>
                  <a:gd name="T42" fmla="*/ 1502 w 1642"/>
                  <a:gd name="T43" fmla="*/ 51 h 1074"/>
                  <a:gd name="T44" fmla="*/ 1570 w 1642"/>
                  <a:gd name="T45" fmla="*/ 0 h 1074"/>
                  <a:gd name="T46" fmla="*/ 1621 w 1642"/>
                  <a:gd name="T47" fmla="*/ 71 h 1074"/>
                  <a:gd name="T48" fmla="*/ 1630 w 1642"/>
                  <a:gd name="T49" fmla="*/ 159 h 1074"/>
                  <a:gd name="T50" fmla="*/ 1600 w 1642"/>
                  <a:gd name="T51" fmla="*/ 231 h 1074"/>
                  <a:gd name="T52" fmla="*/ 1640 w 1642"/>
                  <a:gd name="T53" fmla="*/ 311 h 1074"/>
                  <a:gd name="T54" fmla="*/ 1632 w 1642"/>
                  <a:gd name="T55" fmla="*/ 399 h 1074"/>
                  <a:gd name="T56" fmla="*/ 1588 w 1642"/>
                  <a:gd name="T57" fmla="*/ 468 h 1074"/>
                  <a:gd name="T58" fmla="*/ 1582 w 1642"/>
                  <a:gd name="T59" fmla="*/ 534 h 1074"/>
                  <a:gd name="T60" fmla="*/ 1571 w 1642"/>
                  <a:gd name="T61" fmla="*/ 624 h 1074"/>
                  <a:gd name="T62" fmla="*/ 1514 w 1642"/>
                  <a:gd name="T63" fmla="*/ 698 h 1074"/>
                  <a:gd name="T64" fmla="*/ 1424 w 1642"/>
                  <a:gd name="T65" fmla="*/ 730 h 1074"/>
                  <a:gd name="T66" fmla="*/ 1392 w 1642"/>
                  <a:gd name="T67" fmla="*/ 819 h 1074"/>
                  <a:gd name="T68" fmla="*/ 1319 w 1642"/>
                  <a:gd name="T69" fmla="*/ 877 h 1074"/>
                  <a:gd name="T70" fmla="*/ 1236 w 1642"/>
                  <a:gd name="T71" fmla="*/ 888 h 1074"/>
                  <a:gd name="T72" fmla="*/ 1192 w 1642"/>
                  <a:gd name="T73" fmla="*/ 944 h 1074"/>
                  <a:gd name="T74" fmla="*/ 1118 w 1642"/>
                  <a:gd name="T75" fmla="*/ 1002 h 1074"/>
                  <a:gd name="T76" fmla="*/ 1023 w 1642"/>
                  <a:gd name="T77" fmla="*/ 1012 h 1074"/>
                  <a:gd name="T78" fmla="*/ 951 w 1642"/>
                  <a:gd name="T79" fmla="*/ 1015 h 1074"/>
                  <a:gd name="T80" fmla="*/ 880 w 1642"/>
                  <a:gd name="T81" fmla="*/ 1063 h 1074"/>
                  <a:gd name="T82" fmla="*/ 791 w 1642"/>
                  <a:gd name="T83" fmla="*/ 1071 h 1074"/>
                  <a:gd name="T84" fmla="*/ 713 w 1642"/>
                  <a:gd name="T85" fmla="*/ 1034 h 1074"/>
                  <a:gd name="T86" fmla="*/ 648 w 1642"/>
                  <a:gd name="T87" fmla="*/ 1004 h 1074"/>
                  <a:gd name="T88" fmla="*/ 556 w 1642"/>
                  <a:gd name="T89" fmla="*/ 1012 h 1074"/>
                  <a:gd name="T90" fmla="*/ 471 w 1642"/>
                  <a:gd name="T91" fmla="*/ 968 h 1074"/>
                  <a:gd name="T92" fmla="*/ 424 w 1642"/>
                  <a:gd name="T93" fmla="*/ 886 h 1074"/>
                  <a:gd name="T94" fmla="*/ 355 w 1642"/>
                  <a:gd name="T95" fmla="*/ 886 h 1074"/>
                  <a:gd name="T96" fmla="*/ 272 w 1642"/>
                  <a:gd name="T97" fmla="*/ 843 h 1074"/>
                  <a:gd name="T98" fmla="*/ 223 w 1642"/>
                  <a:gd name="T99" fmla="*/ 762 h 1074"/>
                  <a:gd name="T100" fmla="*/ 156 w 1642"/>
                  <a:gd name="T101" fmla="*/ 714 h 1074"/>
                  <a:gd name="T102" fmla="*/ 86 w 1642"/>
                  <a:gd name="T103" fmla="*/ 652 h 1074"/>
                  <a:gd name="T104" fmla="*/ 59 w 1642"/>
                  <a:gd name="T105" fmla="*/ 560 h 1074"/>
                  <a:gd name="T106" fmla="*/ 76 w 1642"/>
                  <a:gd name="T107" fmla="*/ 485 h 1074"/>
                  <a:gd name="T108" fmla="*/ 21 w 1642"/>
                  <a:gd name="T109" fmla="*/ 425 h 1074"/>
                  <a:gd name="T110" fmla="*/ 0 w 1642"/>
                  <a:gd name="T111" fmla="*/ 344 h 1074"/>
                  <a:gd name="T112" fmla="*/ 25 w 1642"/>
                  <a:gd name="T113" fmla="*/ 255 h 1074"/>
                  <a:gd name="T114" fmla="*/ 18 w 1642"/>
                  <a:gd name="T115" fmla="*/ 185 h 1074"/>
                  <a:gd name="T116" fmla="*/ 13 w 1642"/>
                  <a:gd name="T117" fmla="*/ 100 h 1074"/>
                  <a:gd name="T118" fmla="*/ 50 w 1642"/>
                  <a:gd name="T119" fmla="*/ 20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42" h="1074">
                    <a:moveTo>
                      <a:pt x="72" y="0"/>
                    </a:moveTo>
                    <a:lnTo>
                      <a:pt x="149" y="0"/>
                    </a:lnTo>
                    <a:lnTo>
                      <a:pt x="143" y="25"/>
                    </a:lnTo>
                    <a:lnTo>
                      <a:pt x="141" y="51"/>
                    </a:lnTo>
                    <a:lnTo>
                      <a:pt x="143" y="82"/>
                    </a:lnTo>
                    <a:lnTo>
                      <a:pt x="151" y="110"/>
                    </a:lnTo>
                    <a:lnTo>
                      <a:pt x="164" y="137"/>
                    </a:lnTo>
                    <a:lnTo>
                      <a:pt x="180" y="161"/>
                    </a:lnTo>
                    <a:lnTo>
                      <a:pt x="201" y="181"/>
                    </a:lnTo>
                    <a:lnTo>
                      <a:pt x="225" y="199"/>
                    </a:lnTo>
                    <a:lnTo>
                      <a:pt x="251" y="210"/>
                    </a:lnTo>
                    <a:lnTo>
                      <a:pt x="280" y="219"/>
                    </a:lnTo>
                    <a:lnTo>
                      <a:pt x="311" y="221"/>
                    </a:lnTo>
                    <a:lnTo>
                      <a:pt x="318" y="221"/>
                    </a:lnTo>
                    <a:lnTo>
                      <a:pt x="324" y="221"/>
                    </a:lnTo>
                    <a:lnTo>
                      <a:pt x="324" y="221"/>
                    </a:lnTo>
                    <a:lnTo>
                      <a:pt x="350" y="219"/>
                    </a:lnTo>
                    <a:lnTo>
                      <a:pt x="380" y="222"/>
                    </a:lnTo>
                    <a:lnTo>
                      <a:pt x="408" y="230"/>
                    </a:lnTo>
                    <a:lnTo>
                      <a:pt x="435" y="242"/>
                    </a:lnTo>
                    <a:lnTo>
                      <a:pt x="454" y="223"/>
                    </a:lnTo>
                    <a:lnTo>
                      <a:pt x="478" y="208"/>
                    </a:lnTo>
                    <a:lnTo>
                      <a:pt x="502" y="197"/>
                    </a:lnTo>
                    <a:lnTo>
                      <a:pt x="529" y="190"/>
                    </a:lnTo>
                    <a:lnTo>
                      <a:pt x="558" y="188"/>
                    </a:lnTo>
                    <a:lnTo>
                      <a:pt x="587" y="190"/>
                    </a:lnTo>
                    <a:lnTo>
                      <a:pt x="614" y="197"/>
                    </a:lnTo>
                    <a:lnTo>
                      <a:pt x="640" y="208"/>
                    </a:lnTo>
                    <a:lnTo>
                      <a:pt x="662" y="223"/>
                    </a:lnTo>
                    <a:lnTo>
                      <a:pt x="683" y="243"/>
                    </a:lnTo>
                    <a:lnTo>
                      <a:pt x="704" y="219"/>
                    </a:lnTo>
                    <a:lnTo>
                      <a:pt x="729" y="200"/>
                    </a:lnTo>
                    <a:lnTo>
                      <a:pt x="757" y="185"/>
                    </a:lnTo>
                    <a:lnTo>
                      <a:pt x="787" y="176"/>
                    </a:lnTo>
                    <a:lnTo>
                      <a:pt x="820" y="173"/>
                    </a:lnTo>
                    <a:lnTo>
                      <a:pt x="852" y="176"/>
                    </a:lnTo>
                    <a:lnTo>
                      <a:pt x="883" y="185"/>
                    </a:lnTo>
                    <a:lnTo>
                      <a:pt x="911" y="200"/>
                    </a:lnTo>
                    <a:lnTo>
                      <a:pt x="936" y="219"/>
                    </a:lnTo>
                    <a:lnTo>
                      <a:pt x="956" y="243"/>
                    </a:lnTo>
                    <a:lnTo>
                      <a:pt x="977" y="223"/>
                    </a:lnTo>
                    <a:lnTo>
                      <a:pt x="999" y="208"/>
                    </a:lnTo>
                    <a:lnTo>
                      <a:pt x="1025" y="197"/>
                    </a:lnTo>
                    <a:lnTo>
                      <a:pt x="1052" y="190"/>
                    </a:lnTo>
                    <a:lnTo>
                      <a:pt x="1081" y="188"/>
                    </a:lnTo>
                    <a:lnTo>
                      <a:pt x="1110" y="190"/>
                    </a:lnTo>
                    <a:lnTo>
                      <a:pt x="1136" y="197"/>
                    </a:lnTo>
                    <a:lnTo>
                      <a:pt x="1162" y="208"/>
                    </a:lnTo>
                    <a:lnTo>
                      <a:pt x="1185" y="223"/>
                    </a:lnTo>
                    <a:lnTo>
                      <a:pt x="1205" y="242"/>
                    </a:lnTo>
                    <a:lnTo>
                      <a:pt x="1231" y="230"/>
                    </a:lnTo>
                    <a:lnTo>
                      <a:pt x="1259" y="222"/>
                    </a:lnTo>
                    <a:lnTo>
                      <a:pt x="1289" y="219"/>
                    </a:lnTo>
                    <a:lnTo>
                      <a:pt x="1319" y="222"/>
                    </a:lnTo>
                    <a:lnTo>
                      <a:pt x="1318" y="221"/>
                    </a:lnTo>
                    <a:lnTo>
                      <a:pt x="1325" y="222"/>
                    </a:lnTo>
                    <a:lnTo>
                      <a:pt x="1332" y="222"/>
                    </a:lnTo>
                    <a:lnTo>
                      <a:pt x="1363" y="219"/>
                    </a:lnTo>
                    <a:lnTo>
                      <a:pt x="1392" y="211"/>
                    </a:lnTo>
                    <a:lnTo>
                      <a:pt x="1418" y="199"/>
                    </a:lnTo>
                    <a:lnTo>
                      <a:pt x="1441" y="182"/>
                    </a:lnTo>
                    <a:lnTo>
                      <a:pt x="1463" y="161"/>
                    </a:lnTo>
                    <a:lnTo>
                      <a:pt x="1479" y="137"/>
                    </a:lnTo>
                    <a:lnTo>
                      <a:pt x="1492" y="112"/>
                    </a:lnTo>
                    <a:lnTo>
                      <a:pt x="1499" y="83"/>
                    </a:lnTo>
                    <a:lnTo>
                      <a:pt x="1502" y="51"/>
                    </a:lnTo>
                    <a:lnTo>
                      <a:pt x="1500" y="25"/>
                    </a:lnTo>
                    <a:lnTo>
                      <a:pt x="1494" y="0"/>
                    </a:lnTo>
                    <a:lnTo>
                      <a:pt x="1570" y="0"/>
                    </a:lnTo>
                    <a:lnTo>
                      <a:pt x="1591" y="20"/>
                    </a:lnTo>
                    <a:lnTo>
                      <a:pt x="1609" y="44"/>
                    </a:lnTo>
                    <a:lnTo>
                      <a:pt x="1621" y="71"/>
                    </a:lnTo>
                    <a:lnTo>
                      <a:pt x="1630" y="100"/>
                    </a:lnTo>
                    <a:lnTo>
                      <a:pt x="1632" y="131"/>
                    </a:lnTo>
                    <a:lnTo>
                      <a:pt x="1630" y="159"/>
                    </a:lnTo>
                    <a:lnTo>
                      <a:pt x="1624" y="185"/>
                    </a:lnTo>
                    <a:lnTo>
                      <a:pt x="1614" y="209"/>
                    </a:lnTo>
                    <a:lnTo>
                      <a:pt x="1600" y="231"/>
                    </a:lnTo>
                    <a:lnTo>
                      <a:pt x="1617" y="255"/>
                    </a:lnTo>
                    <a:lnTo>
                      <a:pt x="1631" y="282"/>
                    </a:lnTo>
                    <a:lnTo>
                      <a:pt x="1640" y="311"/>
                    </a:lnTo>
                    <a:lnTo>
                      <a:pt x="1642" y="344"/>
                    </a:lnTo>
                    <a:lnTo>
                      <a:pt x="1640" y="373"/>
                    </a:lnTo>
                    <a:lnTo>
                      <a:pt x="1632" y="399"/>
                    </a:lnTo>
                    <a:lnTo>
                      <a:pt x="1621" y="425"/>
                    </a:lnTo>
                    <a:lnTo>
                      <a:pt x="1606" y="448"/>
                    </a:lnTo>
                    <a:lnTo>
                      <a:pt x="1588" y="468"/>
                    </a:lnTo>
                    <a:lnTo>
                      <a:pt x="1567" y="485"/>
                    </a:lnTo>
                    <a:lnTo>
                      <a:pt x="1575" y="509"/>
                    </a:lnTo>
                    <a:lnTo>
                      <a:pt x="1582" y="534"/>
                    </a:lnTo>
                    <a:lnTo>
                      <a:pt x="1584" y="560"/>
                    </a:lnTo>
                    <a:lnTo>
                      <a:pt x="1581" y="593"/>
                    </a:lnTo>
                    <a:lnTo>
                      <a:pt x="1571" y="624"/>
                    </a:lnTo>
                    <a:lnTo>
                      <a:pt x="1557" y="652"/>
                    </a:lnTo>
                    <a:lnTo>
                      <a:pt x="1538" y="676"/>
                    </a:lnTo>
                    <a:lnTo>
                      <a:pt x="1514" y="698"/>
                    </a:lnTo>
                    <a:lnTo>
                      <a:pt x="1487" y="714"/>
                    </a:lnTo>
                    <a:lnTo>
                      <a:pt x="1457" y="725"/>
                    </a:lnTo>
                    <a:lnTo>
                      <a:pt x="1424" y="730"/>
                    </a:lnTo>
                    <a:lnTo>
                      <a:pt x="1420" y="762"/>
                    </a:lnTo>
                    <a:lnTo>
                      <a:pt x="1408" y="792"/>
                    </a:lnTo>
                    <a:lnTo>
                      <a:pt x="1392" y="819"/>
                    </a:lnTo>
                    <a:lnTo>
                      <a:pt x="1371" y="843"/>
                    </a:lnTo>
                    <a:lnTo>
                      <a:pt x="1347" y="862"/>
                    </a:lnTo>
                    <a:lnTo>
                      <a:pt x="1319" y="877"/>
                    </a:lnTo>
                    <a:lnTo>
                      <a:pt x="1288" y="886"/>
                    </a:lnTo>
                    <a:lnTo>
                      <a:pt x="1254" y="889"/>
                    </a:lnTo>
                    <a:lnTo>
                      <a:pt x="1236" y="888"/>
                    </a:lnTo>
                    <a:lnTo>
                      <a:pt x="1219" y="886"/>
                    </a:lnTo>
                    <a:lnTo>
                      <a:pt x="1208" y="916"/>
                    </a:lnTo>
                    <a:lnTo>
                      <a:pt x="1192" y="944"/>
                    </a:lnTo>
                    <a:lnTo>
                      <a:pt x="1172" y="968"/>
                    </a:lnTo>
                    <a:lnTo>
                      <a:pt x="1146" y="987"/>
                    </a:lnTo>
                    <a:lnTo>
                      <a:pt x="1118" y="1002"/>
                    </a:lnTo>
                    <a:lnTo>
                      <a:pt x="1087" y="1012"/>
                    </a:lnTo>
                    <a:lnTo>
                      <a:pt x="1054" y="1015"/>
                    </a:lnTo>
                    <a:lnTo>
                      <a:pt x="1023" y="1012"/>
                    </a:lnTo>
                    <a:lnTo>
                      <a:pt x="994" y="1004"/>
                    </a:lnTo>
                    <a:lnTo>
                      <a:pt x="967" y="991"/>
                    </a:lnTo>
                    <a:lnTo>
                      <a:pt x="951" y="1015"/>
                    </a:lnTo>
                    <a:lnTo>
                      <a:pt x="930" y="1034"/>
                    </a:lnTo>
                    <a:lnTo>
                      <a:pt x="907" y="1051"/>
                    </a:lnTo>
                    <a:lnTo>
                      <a:pt x="880" y="1063"/>
                    </a:lnTo>
                    <a:lnTo>
                      <a:pt x="852" y="1071"/>
                    </a:lnTo>
                    <a:lnTo>
                      <a:pt x="821" y="1074"/>
                    </a:lnTo>
                    <a:lnTo>
                      <a:pt x="791" y="1071"/>
                    </a:lnTo>
                    <a:lnTo>
                      <a:pt x="763" y="1063"/>
                    </a:lnTo>
                    <a:lnTo>
                      <a:pt x="736" y="1051"/>
                    </a:lnTo>
                    <a:lnTo>
                      <a:pt x="713" y="1034"/>
                    </a:lnTo>
                    <a:lnTo>
                      <a:pt x="692" y="1015"/>
                    </a:lnTo>
                    <a:lnTo>
                      <a:pt x="675" y="991"/>
                    </a:lnTo>
                    <a:lnTo>
                      <a:pt x="648" y="1004"/>
                    </a:lnTo>
                    <a:lnTo>
                      <a:pt x="619" y="1012"/>
                    </a:lnTo>
                    <a:lnTo>
                      <a:pt x="589" y="1015"/>
                    </a:lnTo>
                    <a:lnTo>
                      <a:pt x="556" y="1012"/>
                    </a:lnTo>
                    <a:lnTo>
                      <a:pt x="525" y="1002"/>
                    </a:lnTo>
                    <a:lnTo>
                      <a:pt x="496" y="987"/>
                    </a:lnTo>
                    <a:lnTo>
                      <a:pt x="471" y="968"/>
                    </a:lnTo>
                    <a:lnTo>
                      <a:pt x="451" y="944"/>
                    </a:lnTo>
                    <a:lnTo>
                      <a:pt x="435" y="916"/>
                    </a:lnTo>
                    <a:lnTo>
                      <a:pt x="424" y="886"/>
                    </a:lnTo>
                    <a:lnTo>
                      <a:pt x="406" y="888"/>
                    </a:lnTo>
                    <a:lnTo>
                      <a:pt x="387" y="889"/>
                    </a:lnTo>
                    <a:lnTo>
                      <a:pt x="355" y="886"/>
                    </a:lnTo>
                    <a:lnTo>
                      <a:pt x="324" y="877"/>
                    </a:lnTo>
                    <a:lnTo>
                      <a:pt x="296" y="862"/>
                    </a:lnTo>
                    <a:lnTo>
                      <a:pt x="272" y="843"/>
                    </a:lnTo>
                    <a:lnTo>
                      <a:pt x="250" y="819"/>
                    </a:lnTo>
                    <a:lnTo>
                      <a:pt x="234" y="792"/>
                    </a:lnTo>
                    <a:lnTo>
                      <a:pt x="223" y="762"/>
                    </a:lnTo>
                    <a:lnTo>
                      <a:pt x="218" y="730"/>
                    </a:lnTo>
                    <a:lnTo>
                      <a:pt x="186" y="725"/>
                    </a:lnTo>
                    <a:lnTo>
                      <a:pt x="156" y="714"/>
                    </a:lnTo>
                    <a:lnTo>
                      <a:pt x="129" y="698"/>
                    </a:lnTo>
                    <a:lnTo>
                      <a:pt x="105" y="676"/>
                    </a:lnTo>
                    <a:lnTo>
                      <a:pt x="86" y="652"/>
                    </a:lnTo>
                    <a:lnTo>
                      <a:pt x="71" y="624"/>
                    </a:lnTo>
                    <a:lnTo>
                      <a:pt x="62" y="593"/>
                    </a:lnTo>
                    <a:lnTo>
                      <a:pt x="59" y="560"/>
                    </a:lnTo>
                    <a:lnTo>
                      <a:pt x="61" y="534"/>
                    </a:lnTo>
                    <a:lnTo>
                      <a:pt x="67" y="509"/>
                    </a:lnTo>
                    <a:lnTo>
                      <a:pt x="76" y="485"/>
                    </a:lnTo>
                    <a:lnTo>
                      <a:pt x="55" y="468"/>
                    </a:lnTo>
                    <a:lnTo>
                      <a:pt x="37" y="448"/>
                    </a:lnTo>
                    <a:lnTo>
                      <a:pt x="21" y="425"/>
                    </a:lnTo>
                    <a:lnTo>
                      <a:pt x="10" y="399"/>
                    </a:lnTo>
                    <a:lnTo>
                      <a:pt x="2" y="373"/>
                    </a:lnTo>
                    <a:lnTo>
                      <a:pt x="0" y="344"/>
                    </a:lnTo>
                    <a:lnTo>
                      <a:pt x="3" y="312"/>
                    </a:lnTo>
                    <a:lnTo>
                      <a:pt x="12" y="282"/>
                    </a:lnTo>
                    <a:lnTo>
                      <a:pt x="25" y="255"/>
                    </a:lnTo>
                    <a:lnTo>
                      <a:pt x="42" y="231"/>
                    </a:lnTo>
                    <a:lnTo>
                      <a:pt x="29" y="209"/>
                    </a:lnTo>
                    <a:lnTo>
                      <a:pt x="18" y="185"/>
                    </a:lnTo>
                    <a:lnTo>
                      <a:pt x="12" y="159"/>
                    </a:lnTo>
                    <a:lnTo>
                      <a:pt x="10" y="131"/>
                    </a:lnTo>
                    <a:lnTo>
                      <a:pt x="13" y="100"/>
                    </a:lnTo>
                    <a:lnTo>
                      <a:pt x="20" y="71"/>
                    </a:lnTo>
                    <a:lnTo>
                      <a:pt x="33" y="44"/>
                    </a:lnTo>
                    <a:lnTo>
                      <a:pt x="50" y="2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565656"/>
              </a:solidFill>
              <a:ln w="0">
                <a:solidFill>
                  <a:srgbClr val="56565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3" name="Freeform 24"/>
              <p:cNvSpPr>
                <a:spLocks/>
              </p:cNvSpPr>
              <p:nvPr/>
            </p:nvSpPr>
            <p:spPr bwMode="auto">
              <a:xfrm>
                <a:off x="4993" y="1720"/>
                <a:ext cx="404" cy="322"/>
              </a:xfrm>
              <a:custGeom>
                <a:avLst/>
                <a:gdLst>
                  <a:gd name="T0" fmla="*/ 894 w 1615"/>
                  <a:gd name="T1" fmla="*/ 1 h 1287"/>
                  <a:gd name="T2" fmla="*/ 1028 w 1615"/>
                  <a:gd name="T3" fmla="*/ 11 h 1287"/>
                  <a:gd name="T4" fmla="*/ 1162 w 1615"/>
                  <a:gd name="T5" fmla="*/ 37 h 1287"/>
                  <a:gd name="T6" fmla="*/ 1292 w 1615"/>
                  <a:gd name="T7" fmla="*/ 88 h 1287"/>
                  <a:gd name="T8" fmla="*/ 1412 w 1615"/>
                  <a:gd name="T9" fmla="*/ 172 h 1287"/>
                  <a:gd name="T10" fmla="*/ 1517 w 1615"/>
                  <a:gd name="T11" fmla="*/ 296 h 1287"/>
                  <a:gd name="T12" fmla="*/ 1585 w 1615"/>
                  <a:gd name="T13" fmla="*/ 428 h 1287"/>
                  <a:gd name="T14" fmla="*/ 1602 w 1615"/>
                  <a:gd name="T15" fmla="*/ 528 h 1287"/>
                  <a:gd name="T16" fmla="*/ 1612 w 1615"/>
                  <a:gd name="T17" fmla="*/ 658 h 1287"/>
                  <a:gd name="T18" fmla="*/ 1615 w 1615"/>
                  <a:gd name="T19" fmla="*/ 801 h 1287"/>
                  <a:gd name="T20" fmla="*/ 1615 w 1615"/>
                  <a:gd name="T21" fmla="*/ 955 h 1287"/>
                  <a:gd name="T22" fmla="*/ 1607 w 1615"/>
                  <a:gd name="T23" fmla="*/ 1097 h 1287"/>
                  <a:gd name="T24" fmla="*/ 1595 w 1615"/>
                  <a:gd name="T25" fmla="*/ 1192 h 1287"/>
                  <a:gd name="T26" fmla="*/ 1584 w 1615"/>
                  <a:gd name="T27" fmla="*/ 1247 h 1287"/>
                  <a:gd name="T28" fmla="*/ 1577 w 1615"/>
                  <a:gd name="T29" fmla="*/ 1268 h 1287"/>
                  <a:gd name="T30" fmla="*/ 1503 w 1615"/>
                  <a:gd name="T31" fmla="*/ 1239 h 1287"/>
                  <a:gd name="T32" fmla="*/ 1488 w 1615"/>
                  <a:gd name="T33" fmla="*/ 1088 h 1287"/>
                  <a:gd name="T34" fmla="*/ 1479 w 1615"/>
                  <a:gd name="T35" fmla="*/ 941 h 1287"/>
                  <a:gd name="T36" fmla="*/ 1471 w 1615"/>
                  <a:gd name="T37" fmla="*/ 817 h 1287"/>
                  <a:gd name="T38" fmla="*/ 1468 w 1615"/>
                  <a:gd name="T39" fmla="*/ 732 h 1287"/>
                  <a:gd name="T40" fmla="*/ 1442 w 1615"/>
                  <a:gd name="T41" fmla="*/ 725 h 1287"/>
                  <a:gd name="T42" fmla="*/ 1355 w 1615"/>
                  <a:gd name="T43" fmla="*/ 756 h 1287"/>
                  <a:gd name="T44" fmla="*/ 1249 w 1615"/>
                  <a:gd name="T45" fmla="*/ 746 h 1287"/>
                  <a:gd name="T46" fmla="*/ 1168 w 1615"/>
                  <a:gd name="T47" fmla="*/ 775 h 1287"/>
                  <a:gd name="T48" fmla="*/ 1077 w 1615"/>
                  <a:gd name="T49" fmla="*/ 811 h 1287"/>
                  <a:gd name="T50" fmla="*/ 974 w 1615"/>
                  <a:gd name="T51" fmla="*/ 802 h 1287"/>
                  <a:gd name="T52" fmla="*/ 881 w 1615"/>
                  <a:gd name="T53" fmla="*/ 822 h 1287"/>
                  <a:gd name="T54" fmla="*/ 771 w 1615"/>
                  <a:gd name="T55" fmla="*/ 832 h 1287"/>
                  <a:gd name="T56" fmla="*/ 674 w 1615"/>
                  <a:gd name="T57" fmla="*/ 789 h 1287"/>
                  <a:gd name="T58" fmla="*/ 573 w 1615"/>
                  <a:gd name="T59" fmla="*/ 813 h 1287"/>
                  <a:gd name="T60" fmla="*/ 476 w 1615"/>
                  <a:gd name="T61" fmla="*/ 791 h 1287"/>
                  <a:gd name="T62" fmla="*/ 400 w 1615"/>
                  <a:gd name="T63" fmla="*/ 731 h 1287"/>
                  <a:gd name="T64" fmla="*/ 293 w 1615"/>
                  <a:gd name="T65" fmla="*/ 759 h 1287"/>
                  <a:gd name="T66" fmla="*/ 200 w 1615"/>
                  <a:gd name="T67" fmla="*/ 739 h 1287"/>
                  <a:gd name="T68" fmla="*/ 148 w 1615"/>
                  <a:gd name="T69" fmla="*/ 713 h 1287"/>
                  <a:gd name="T70" fmla="*/ 146 w 1615"/>
                  <a:gd name="T71" fmla="*/ 777 h 1287"/>
                  <a:gd name="T72" fmla="*/ 139 w 1615"/>
                  <a:gd name="T73" fmla="*/ 890 h 1287"/>
                  <a:gd name="T74" fmla="*/ 131 w 1615"/>
                  <a:gd name="T75" fmla="*/ 1033 h 1287"/>
                  <a:gd name="T76" fmla="*/ 118 w 1615"/>
                  <a:gd name="T77" fmla="*/ 1188 h 1287"/>
                  <a:gd name="T78" fmla="*/ 38 w 1615"/>
                  <a:gd name="T79" fmla="*/ 1270 h 1287"/>
                  <a:gd name="T80" fmla="*/ 34 w 1615"/>
                  <a:gd name="T81" fmla="*/ 1257 h 1287"/>
                  <a:gd name="T82" fmla="*/ 23 w 1615"/>
                  <a:gd name="T83" fmla="*/ 1214 h 1287"/>
                  <a:gd name="T84" fmla="*/ 12 w 1615"/>
                  <a:gd name="T85" fmla="*/ 1134 h 1287"/>
                  <a:gd name="T86" fmla="*/ 2 w 1615"/>
                  <a:gd name="T87" fmla="*/ 1008 h 1287"/>
                  <a:gd name="T88" fmla="*/ 0 w 1615"/>
                  <a:gd name="T89" fmla="*/ 849 h 1287"/>
                  <a:gd name="T90" fmla="*/ 2 w 1615"/>
                  <a:gd name="T91" fmla="*/ 704 h 1287"/>
                  <a:gd name="T92" fmla="*/ 8 w 1615"/>
                  <a:gd name="T93" fmla="*/ 569 h 1287"/>
                  <a:gd name="T94" fmla="*/ 23 w 1615"/>
                  <a:gd name="T95" fmla="*/ 457 h 1287"/>
                  <a:gd name="T96" fmla="*/ 67 w 1615"/>
                  <a:gd name="T97" fmla="*/ 348 h 1287"/>
                  <a:gd name="T98" fmla="*/ 166 w 1615"/>
                  <a:gd name="T99" fmla="*/ 208 h 1287"/>
                  <a:gd name="T100" fmla="*/ 282 w 1615"/>
                  <a:gd name="T101" fmla="*/ 112 h 1287"/>
                  <a:gd name="T102" fmla="*/ 409 w 1615"/>
                  <a:gd name="T103" fmla="*/ 50 h 1287"/>
                  <a:gd name="T104" fmla="*/ 543 w 1615"/>
                  <a:gd name="T105" fmla="*/ 17 h 1287"/>
                  <a:gd name="T106" fmla="*/ 677 w 1615"/>
                  <a:gd name="T107" fmla="*/ 2 h 1287"/>
                  <a:gd name="T108" fmla="*/ 808 w 1615"/>
                  <a:gd name="T109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15" h="1287">
                    <a:moveTo>
                      <a:pt x="808" y="0"/>
                    </a:moveTo>
                    <a:lnTo>
                      <a:pt x="851" y="0"/>
                    </a:lnTo>
                    <a:lnTo>
                      <a:pt x="894" y="1"/>
                    </a:lnTo>
                    <a:lnTo>
                      <a:pt x="938" y="2"/>
                    </a:lnTo>
                    <a:lnTo>
                      <a:pt x="983" y="5"/>
                    </a:lnTo>
                    <a:lnTo>
                      <a:pt x="1028" y="11"/>
                    </a:lnTo>
                    <a:lnTo>
                      <a:pt x="1073" y="17"/>
                    </a:lnTo>
                    <a:lnTo>
                      <a:pt x="1118" y="26"/>
                    </a:lnTo>
                    <a:lnTo>
                      <a:pt x="1162" y="37"/>
                    </a:lnTo>
                    <a:lnTo>
                      <a:pt x="1206" y="50"/>
                    </a:lnTo>
                    <a:lnTo>
                      <a:pt x="1249" y="67"/>
                    </a:lnTo>
                    <a:lnTo>
                      <a:pt x="1292" y="88"/>
                    </a:lnTo>
                    <a:lnTo>
                      <a:pt x="1334" y="112"/>
                    </a:lnTo>
                    <a:lnTo>
                      <a:pt x="1373" y="139"/>
                    </a:lnTo>
                    <a:lnTo>
                      <a:pt x="1412" y="172"/>
                    </a:lnTo>
                    <a:lnTo>
                      <a:pt x="1448" y="208"/>
                    </a:lnTo>
                    <a:lnTo>
                      <a:pt x="1484" y="250"/>
                    </a:lnTo>
                    <a:lnTo>
                      <a:pt x="1517" y="296"/>
                    </a:lnTo>
                    <a:lnTo>
                      <a:pt x="1547" y="348"/>
                    </a:lnTo>
                    <a:lnTo>
                      <a:pt x="1576" y="405"/>
                    </a:lnTo>
                    <a:lnTo>
                      <a:pt x="1585" y="428"/>
                    </a:lnTo>
                    <a:lnTo>
                      <a:pt x="1591" y="457"/>
                    </a:lnTo>
                    <a:lnTo>
                      <a:pt x="1598" y="491"/>
                    </a:lnTo>
                    <a:lnTo>
                      <a:pt x="1602" y="528"/>
                    </a:lnTo>
                    <a:lnTo>
                      <a:pt x="1606" y="569"/>
                    </a:lnTo>
                    <a:lnTo>
                      <a:pt x="1609" y="612"/>
                    </a:lnTo>
                    <a:lnTo>
                      <a:pt x="1612" y="658"/>
                    </a:lnTo>
                    <a:lnTo>
                      <a:pt x="1613" y="704"/>
                    </a:lnTo>
                    <a:lnTo>
                      <a:pt x="1614" y="753"/>
                    </a:lnTo>
                    <a:lnTo>
                      <a:pt x="1615" y="801"/>
                    </a:lnTo>
                    <a:lnTo>
                      <a:pt x="1615" y="849"/>
                    </a:lnTo>
                    <a:lnTo>
                      <a:pt x="1615" y="895"/>
                    </a:lnTo>
                    <a:lnTo>
                      <a:pt x="1615" y="955"/>
                    </a:lnTo>
                    <a:lnTo>
                      <a:pt x="1613" y="1008"/>
                    </a:lnTo>
                    <a:lnTo>
                      <a:pt x="1611" y="1055"/>
                    </a:lnTo>
                    <a:lnTo>
                      <a:pt x="1607" y="1097"/>
                    </a:lnTo>
                    <a:lnTo>
                      <a:pt x="1604" y="1134"/>
                    </a:lnTo>
                    <a:lnTo>
                      <a:pt x="1600" y="1165"/>
                    </a:lnTo>
                    <a:lnTo>
                      <a:pt x="1595" y="1192"/>
                    </a:lnTo>
                    <a:lnTo>
                      <a:pt x="1591" y="1214"/>
                    </a:lnTo>
                    <a:lnTo>
                      <a:pt x="1588" y="1233"/>
                    </a:lnTo>
                    <a:lnTo>
                      <a:pt x="1584" y="1247"/>
                    </a:lnTo>
                    <a:lnTo>
                      <a:pt x="1580" y="1257"/>
                    </a:lnTo>
                    <a:lnTo>
                      <a:pt x="1578" y="1264"/>
                    </a:lnTo>
                    <a:lnTo>
                      <a:pt x="1577" y="1268"/>
                    </a:lnTo>
                    <a:lnTo>
                      <a:pt x="1576" y="1270"/>
                    </a:lnTo>
                    <a:lnTo>
                      <a:pt x="1509" y="1287"/>
                    </a:lnTo>
                    <a:lnTo>
                      <a:pt x="1503" y="1239"/>
                    </a:lnTo>
                    <a:lnTo>
                      <a:pt x="1498" y="1189"/>
                    </a:lnTo>
                    <a:lnTo>
                      <a:pt x="1492" y="1138"/>
                    </a:lnTo>
                    <a:lnTo>
                      <a:pt x="1488" y="1088"/>
                    </a:lnTo>
                    <a:lnTo>
                      <a:pt x="1485" y="1037"/>
                    </a:lnTo>
                    <a:lnTo>
                      <a:pt x="1482" y="988"/>
                    </a:lnTo>
                    <a:lnTo>
                      <a:pt x="1479" y="941"/>
                    </a:lnTo>
                    <a:lnTo>
                      <a:pt x="1475" y="897"/>
                    </a:lnTo>
                    <a:lnTo>
                      <a:pt x="1473" y="855"/>
                    </a:lnTo>
                    <a:lnTo>
                      <a:pt x="1471" y="817"/>
                    </a:lnTo>
                    <a:lnTo>
                      <a:pt x="1470" y="783"/>
                    </a:lnTo>
                    <a:lnTo>
                      <a:pt x="1469" y="755"/>
                    </a:lnTo>
                    <a:lnTo>
                      <a:pt x="1468" y="732"/>
                    </a:lnTo>
                    <a:lnTo>
                      <a:pt x="1467" y="715"/>
                    </a:lnTo>
                    <a:lnTo>
                      <a:pt x="1467" y="706"/>
                    </a:lnTo>
                    <a:lnTo>
                      <a:pt x="1442" y="725"/>
                    </a:lnTo>
                    <a:lnTo>
                      <a:pt x="1415" y="739"/>
                    </a:lnTo>
                    <a:lnTo>
                      <a:pt x="1386" y="749"/>
                    </a:lnTo>
                    <a:lnTo>
                      <a:pt x="1355" y="756"/>
                    </a:lnTo>
                    <a:lnTo>
                      <a:pt x="1323" y="759"/>
                    </a:lnTo>
                    <a:lnTo>
                      <a:pt x="1285" y="756"/>
                    </a:lnTo>
                    <a:lnTo>
                      <a:pt x="1249" y="746"/>
                    </a:lnTo>
                    <a:lnTo>
                      <a:pt x="1216" y="731"/>
                    </a:lnTo>
                    <a:lnTo>
                      <a:pt x="1194" y="755"/>
                    </a:lnTo>
                    <a:lnTo>
                      <a:pt x="1168" y="775"/>
                    </a:lnTo>
                    <a:lnTo>
                      <a:pt x="1141" y="791"/>
                    </a:lnTo>
                    <a:lnTo>
                      <a:pt x="1110" y="803"/>
                    </a:lnTo>
                    <a:lnTo>
                      <a:pt x="1077" y="811"/>
                    </a:lnTo>
                    <a:lnTo>
                      <a:pt x="1044" y="813"/>
                    </a:lnTo>
                    <a:lnTo>
                      <a:pt x="1009" y="811"/>
                    </a:lnTo>
                    <a:lnTo>
                      <a:pt x="974" y="802"/>
                    </a:lnTo>
                    <a:lnTo>
                      <a:pt x="943" y="789"/>
                    </a:lnTo>
                    <a:lnTo>
                      <a:pt x="913" y="808"/>
                    </a:lnTo>
                    <a:lnTo>
                      <a:pt x="881" y="822"/>
                    </a:lnTo>
                    <a:lnTo>
                      <a:pt x="845" y="832"/>
                    </a:lnTo>
                    <a:lnTo>
                      <a:pt x="808" y="834"/>
                    </a:lnTo>
                    <a:lnTo>
                      <a:pt x="771" y="832"/>
                    </a:lnTo>
                    <a:lnTo>
                      <a:pt x="736" y="822"/>
                    </a:lnTo>
                    <a:lnTo>
                      <a:pt x="703" y="808"/>
                    </a:lnTo>
                    <a:lnTo>
                      <a:pt x="674" y="789"/>
                    </a:lnTo>
                    <a:lnTo>
                      <a:pt x="642" y="802"/>
                    </a:lnTo>
                    <a:lnTo>
                      <a:pt x="608" y="811"/>
                    </a:lnTo>
                    <a:lnTo>
                      <a:pt x="573" y="813"/>
                    </a:lnTo>
                    <a:lnTo>
                      <a:pt x="539" y="811"/>
                    </a:lnTo>
                    <a:lnTo>
                      <a:pt x="506" y="803"/>
                    </a:lnTo>
                    <a:lnTo>
                      <a:pt x="476" y="791"/>
                    </a:lnTo>
                    <a:lnTo>
                      <a:pt x="447" y="775"/>
                    </a:lnTo>
                    <a:lnTo>
                      <a:pt x="423" y="755"/>
                    </a:lnTo>
                    <a:lnTo>
                      <a:pt x="400" y="731"/>
                    </a:lnTo>
                    <a:lnTo>
                      <a:pt x="367" y="746"/>
                    </a:lnTo>
                    <a:lnTo>
                      <a:pt x="331" y="756"/>
                    </a:lnTo>
                    <a:lnTo>
                      <a:pt x="293" y="759"/>
                    </a:lnTo>
                    <a:lnTo>
                      <a:pt x="261" y="756"/>
                    </a:lnTo>
                    <a:lnTo>
                      <a:pt x="229" y="749"/>
                    </a:lnTo>
                    <a:lnTo>
                      <a:pt x="200" y="739"/>
                    </a:lnTo>
                    <a:lnTo>
                      <a:pt x="173" y="724"/>
                    </a:lnTo>
                    <a:lnTo>
                      <a:pt x="148" y="705"/>
                    </a:lnTo>
                    <a:lnTo>
                      <a:pt x="148" y="713"/>
                    </a:lnTo>
                    <a:lnTo>
                      <a:pt x="148" y="728"/>
                    </a:lnTo>
                    <a:lnTo>
                      <a:pt x="147" y="749"/>
                    </a:lnTo>
                    <a:lnTo>
                      <a:pt x="146" y="777"/>
                    </a:lnTo>
                    <a:lnTo>
                      <a:pt x="144" y="811"/>
                    </a:lnTo>
                    <a:lnTo>
                      <a:pt x="141" y="848"/>
                    </a:lnTo>
                    <a:lnTo>
                      <a:pt x="139" y="890"/>
                    </a:lnTo>
                    <a:lnTo>
                      <a:pt x="137" y="935"/>
                    </a:lnTo>
                    <a:lnTo>
                      <a:pt x="134" y="984"/>
                    </a:lnTo>
                    <a:lnTo>
                      <a:pt x="131" y="1033"/>
                    </a:lnTo>
                    <a:lnTo>
                      <a:pt x="126" y="1084"/>
                    </a:lnTo>
                    <a:lnTo>
                      <a:pt x="122" y="1136"/>
                    </a:lnTo>
                    <a:lnTo>
                      <a:pt x="118" y="1188"/>
                    </a:lnTo>
                    <a:lnTo>
                      <a:pt x="113" y="1238"/>
                    </a:lnTo>
                    <a:lnTo>
                      <a:pt x="107" y="1287"/>
                    </a:lnTo>
                    <a:lnTo>
                      <a:pt x="38" y="1270"/>
                    </a:lnTo>
                    <a:lnTo>
                      <a:pt x="38" y="1268"/>
                    </a:lnTo>
                    <a:lnTo>
                      <a:pt x="36" y="1264"/>
                    </a:lnTo>
                    <a:lnTo>
                      <a:pt x="34" y="1257"/>
                    </a:lnTo>
                    <a:lnTo>
                      <a:pt x="31" y="1247"/>
                    </a:lnTo>
                    <a:lnTo>
                      <a:pt x="28" y="1233"/>
                    </a:lnTo>
                    <a:lnTo>
                      <a:pt x="23" y="1214"/>
                    </a:lnTo>
                    <a:lnTo>
                      <a:pt x="19" y="1192"/>
                    </a:lnTo>
                    <a:lnTo>
                      <a:pt x="15" y="1165"/>
                    </a:lnTo>
                    <a:lnTo>
                      <a:pt x="12" y="1134"/>
                    </a:lnTo>
                    <a:lnTo>
                      <a:pt x="7" y="1097"/>
                    </a:lnTo>
                    <a:lnTo>
                      <a:pt x="5" y="1055"/>
                    </a:lnTo>
                    <a:lnTo>
                      <a:pt x="2" y="1008"/>
                    </a:lnTo>
                    <a:lnTo>
                      <a:pt x="1" y="955"/>
                    </a:lnTo>
                    <a:lnTo>
                      <a:pt x="0" y="895"/>
                    </a:lnTo>
                    <a:lnTo>
                      <a:pt x="0" y="849"/>
                    </a:lnTo>
                    <a:lnTo>
                      <a:pt x="1" y="801"/>
                    </a:lnTo>
                    <a:lnTo>
                      <a:pt x="1" y="753"/>
                    </a:lnTo>
                    <a:lnTo>
                      <a:pt x="2" y="704"/>
                    </a:lnTo>
                    <a:lnTo>
                      <a:pt x="3" y="658"/>
                    </a:lnTo>
                    <a:lnTo>
                      <a:pt x="6" y="612"/>
                    </a:lnTo>
                    <a:lnTo>
                      <a:pt x="8" y="569"/>
                    </a:lnTo>
                    <a:lnTo>
                      <a:pt x="13" y="528"/>
                    </a:lnTo>
                    <a:lnTo>
                      <a:pt x="17" y="491"/>
                    </a:lnTo>
                    <a:lnTo>
                      <a:pt x="23" y="457"/>
                    </a:lnTo>
                    <a:lnTo>
                      <a:pt x="31" y="428"/>
                    </a:lnTo>
                    <a:lnTo>
                      <a:pt x="40" y="405"/>
                    </a:lnTo>
                    <a:lnTo>
                      <a:pt x="67" y="348"/>
                    </a:lnTo>
                    <a:lnTo>
                      <a:pt x="99" y="296"/>
                    </a:lnTo>
                    <a:lnTo>
                      <a:pt x="131" y="250"/>
                    </a:lnTo>
                    <a:lnTo>
                      <a:pt x="166" y="208"/>
                    </a:lnTo>
                    <a:lnTo>
                      <a:pt x="204" y="172"/>
                    </a:lnTo>
                    <a:lnTo>
                      <a:pt x="242" y="139"/>
                    </a:lnTo>
                    <a:lnTo>
                      <a:pt x="282" y="112"/>
                    </a:lnTo>
                    <a:lnTo>
                      <a:pt x="323" y="88"/>
                    </a:lnTo>
                    <a:lnTo>
                      <a:pt x="366" y="67"/>
                    </a:lnTo>
                    <a:lnTo>
                      <a:pt x="409" y="50"/>
                    </a:lnTo>
                    <a:lnTo>
                      <a:pt x="453" y="37"/>
                    </a:lnTo>
                    <a:lnTo>
                      <a:pt x="498" y="26"/>
                    </a:lnTo>
                    <a:lnTo>
                      <a:pt x="543" y="17"/>
                    </a:lnTo>
                    <a:lnTo>
                      <a:pt x="587" y="11"/>
                    </a:lnTo>
                    <a:lnTo>
                      <a:pt x="632" y="5"/>
                    </a:lnTo>
                    <a:lnTo>
                      <a:pt x="677" y="2"/>
                    </a:lnTo>
                    <a:lnTo>
                      <a:pt x="721" y="1"/>
                    </a:lnTo>
                    <a:lnTo>
                      <a:pt x="765" y="0"/>
                    </a:lnTo>
                    <a:lnTo>
                      <a:pt x="808" y="0"/>
                    </a:lnTo>
                    <a:close/>
                  </a:path>
                </a:pathLst>
              </a:custGeom>
              <a:solidFill>
                <a:srgbClr val="565656"/>
              </a:solidFill>
              <a:ln w="0">
                <a:solidFill>
                  <a:srgbClr val="56565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sp>
          <p:nvSpPr>
            <p:cNvPr id="73" name="Freeform 43"/>
            <p:cNvSpPr>
              <a:spLocks noEditPoints="1"/>
            </p:cNvSpPr>
            <p:nvPr/>
          </p:nvSpPr>
          <p:spPr bwMode="auto">
            <a:xfrm>
              <a:off x="6913874" y="3723249"/>
              <a:ext cx="570210" cy="152714"/>
            </a:xfrm>
            <a:custGeom>
              <a:avLst/>
              <a:gdLst>
                <a:gd name="T0" fmla="*/ 191 w 1626"/>
                <a:gd name="T1" fmla="*/ 51 h 494"/>
                <a:gd name="T2" fmla="*/ 123 w 1626"/>
                <a:gd name="T3" fmla="*/ 100 h 494"/>
                <a:gd name="T4" fmla="*/ 111 w 1626"/>
                <a:gd name="T5" fmla="*/ 226 h 494"/>
                <a:gd name="T6" fmla="*/ 140 w 1626"/>
                <a:gd name="T7" fmla="*/ 355 h 494"/>
                <a:gd name="T8" fmla="*/ 203 w 1626"/>
                <a:gd name="T9" fmla="*/ 426 h 494"/>
                <a:gd name="T10" fmla="*/ 379 w 1626"/>
                <a:gd name="T11" fmla="*/ 463 h 494"/>
                <a:gd name="T12" fmla="*/ 520 w 1626"/>
                <a:gd name="T13" fmla="*/ 449 h 494"/>
                <a:gd name="T14" fmla="*/ 610 w 1626"/>
                <a:gd name="T15" fmla="*/ 401 h 494"/>
                <a:gd name="T16" fmla="*/ 679 w 1626"/>
                <a:gd name="T17" fmla="*/ 253 h 494"/>
                <a:gd name="T18" fmla="*/ 695 w 1626"/>
                <a:gd name="T19" fmla="*/ 146 h 494"/>
                <a:gd name="T20" fmla="*/ 636 w 1626"/>
                <a:gd name="T21" fmla="*/ 82 h 494"/>
                <a:gd name="T22" fmla="*/ 495 w 1626"/>
                <a:gd name="T23" fmla="*/ 51 h 494"/>
                <a:gd name="T24" fmla="*/ 367 w 1626"/>
                <a:gd name="T25" fmla="*/ 40 h 494"/>
                <a:gd name="T26" fmla="*/ 1259 w 1626"/>
                <a:gd name="T27" fmla="*/ 40 h 494"/>
                <a:gd name="T28" fmla="*/ 1131 w 1626"/>
                <a:gd name="T29" fmla="*/ 50 h 494"/>
                <a:gd name="T30" fmla="*/ 989 w 1626"/>
                <a:gd name="T31" fmla="*/ 82 h 494"/>
                <a:gd name="T32" fmla="*/ 931 w 1626"/>
                <a:gd name="T33" fmla="*/ 146 h 494"/>
                <a:gd name="T34" fmla="*/ 946 w 1626"/>
                <a:gd name="T35" fmla="*/ 252 h 494"/>
                <a:gd name="T36" fmla="*/ 1016 w 1626"/>
                <a:gd name="T37" fmla="*/ 401 h 494"/>
                <a:gd name="T38" fmla="*/ 1106 w 1626"/>
                <a:gd name="T39" fmla="*/ 449 h 494"/>
                <a:gd name="T40" fmla="*/ 1247 w 1626"/>
                <a:gd name="T41" fmla="*/ 463 h 494"/>
                <a:gd name="T42" fmla="*/ 1423 w 1626"/>
                <a:gd name="T43" fmla="*/ 426 h 494"/>
                <a:gd name="T44" fmla="*/ 1484 w 1626"/>
                <a:gd name="T45" fmla="*/ 355 h 494"/>
                <a:gd name="T46" fmla="*/ 1513 w 1626"/>
                <a:gd name="T47" fmla="*/ 226 h 494"/>
                <a:gd name="T48" fmla="*/ 1503 w 1626"/>
                <a:gd name="T49" fmla="*/ 100 h 494"/>
                <a:gd name="T50" fmla="*/ 1435 w 1626"/>
                <a:gd name="T51" fmla="*/ 51 h 494"/>
                <a:gd name="T52" fmla="*/ 1333 w 1626"/>
                <a:gd name="T53" fmla="*/ 0 h 494"/>
                <a:gd name="T54" fmla="*/ 1623 w 1626"/>
                <a:gd name="T55" fmla="*/ 47 h 494"/>
                <a:gd name="T56" fmla="*/ 1622 w 1626"/>
                <a:gd name="T57" fmla="*/ 146 h 494"/>
                <a:gd name="T58" fmla="*/ 1609 w 1626"/>
                <a:gd name="T59" fmla="*/ 159 h 494"/>
                <a:gd name="T60" fmla="*/ 1567 w 1626"/>
                <a:gd name="T61" fmla="*/ 212 h 494"/>
                <a:gd name="T62" fmla="*/ 1545 w 1626"/>
                <a:gd name="T63" fmla="*/ 313 h 494"/>
                <a:gd name="T64" fmla="*/ 1510 w 1626"/>
                <a:gd name="T65" fmla="*/ 403 h 494"/>
                <a:gd name="T66" fmla="*/ 1435 w 1626"/>
                <a:gd name="T67" fmla="*/ 461 h 494"/>
                <a:gd name="T68" fmla="*/ 1313 w 1626"/>
                <a:gd name="T69" fmla="*/ 490 h 494"/>
                <a:gd name="T70" fmla="*/ 1129 w 1626"/>
                <a:gd name="T71" fmla="*/ 488 h 494"/>
                <a:gd name="T72" fmla="*/ 997 w 1626"/>
                <a:gd name="T73" fmla="*/ 432 h 494"/>
                <a:gd name="T74" fmla="*/ 935 w 1626"/>
                <a:gd name="T75" fmla="*/ 349 h 494"/>
                <a:gd name="T76" fmla="*/ 892 w 1626"/>
                <a:gd name="T77" fmla="*/ 235 h 494"/>
                <a:gd name="T78" fmla="*/ 849 w 1626"/>
                <a:gd name="T79" fmla="*/ 173 h 494"/>
                <a:gd name="T80" fmla="*/ 747 w 1626"/>
                <a:gd name="T81" fmla="*/ 195 h 494"/>
                <a:gd name="T82" fmla="*/ 715 w 1626"/>
                <a:gd name="T83" fmla="*/ 286 h 494"/>
                <a:gd name="T84" fmla="*/ 653 w 1626"/>
                <a:gd name="T85" fmla="*/ 405 h 494"/>
                <a:gd name="T86" fmla="*/ 569 w 1626"/>
                <a:gd name="T87" fmla="*/ 467 h 494"/>
                <a:gd name="T88" fmla="*/ 444 w 1626"/>
                <a:gd name="T89" fmla="*/ 493 h 494"/>
                <a:gd name="T90" fmla="*/ 254 w 1626"/>
                <a:gd name="T91" fmla="*/ 480 h 494"/>
                <a:gd name="T92" fmla="*/ 143 w 1626"/>
                <a:gd name="T93" fmla="*/ 432 h 494"/>
                <a:gd name="T94" fmla="*/ 90 w 1626"/>
                <a:gd name="T95" fmla="*/ 352 h 494"/>
                <a:gd name="T96" fmla="*/ 72 w 1626"/>
                <a:gd name="T97" fmla="*/ 269 h 494"/>
                <a:gd name="T98" fmla="*/ 49 w 1626"/>
                <a:gd name="T99" fmla="*/ 188 h 494"/>
                <a:gd name="T100" fmla="*/ 7 w 1626"/>
                <a:gd name="T101" fmla="*/ 154 h 494"/>
                <a:gd name="T102" fmla="*/ 0 w 1626"/>
                <a:gd name="T103" fmla="*/ 100 h 494"/>
                <a:gd name="T104" fmla="*/ 97 w 1626"/>
                <a:gd name="T105" fmla="*/ 19 h 494"/>
                <a:gd name="T106" fmla="*/ 433 w 1626"/>
                <a:gd name="T107" fmla="*/ 5 h 494"/>
                <a:gd name="T108" fmla="*/ 676 w 1626"/>
                <a:gd name="T109" fmla="*/ 41 h 494"/>
                <a:gd name="T110" fmla="*/ 789 w 1626"/>
                <a:gd name="T111" fmla="*/ 64 h 494"/>
                <a:gd name="T112" fmla="*/ 906 w 1626"/>
                <a:gd name="T113" fmla="*/ 52 h 494"/>
                <a:gd name="T114" fmla="*/ 1069 w 1626"/>
                <a:gd name="T115" fmla="*/ 19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26" h="494">
                  <a:moveTo>
                    <a:pt x="300" y="39"/>
                  </a:moveTo>
                  <a:lnTo>
                    <a:pt x="285" y="39"/>
                  </a:lnTo>
                  <a:lnTo>
                    <a:pt x="276" y="39"/>
                  </a:lnTo>
                  <a:lnTo>
                    <a:pt x="273" y="39"/>
                  </a:lnTo>
                  <a:lnTo>
                    <a:pt x="241" y="40"/>
                  </a:lnTo>
                  <a:lnTo>
                    <a:pt x="213" y="45"/>
                  </a:lnTo>
                  <a:lnTo>
                    <a:pt x="191" y="51"/>
                  </a:lnTo>
                  <a:lnTo>
                    <a:pt x="172" y="60"/>
                  </a:lnTo>
                  <a:lnTo>
                    <a:pt x="155" y="68"/>
                  </a:lnTo>
                  <a:lnTo>
                    <a:pt x="143" y="78"/>
                  </a:lnTo>
                  <a:lnTo>
                    <a:pt x="134" y="87"/>
                  </a:lnTo>
                  <a:lnTo>
                    <a:pt x="127" y="93"/>
                  </a:lnTo>
                  <a:lnTo>
                    <a:pt x="124" y="97"/>
                  </a:lnTo>
                  <a:lnTo>
                    <a:pt x="123" y="100"/>
                  </a:lnTo>
                  <a:lnTo>
                    <a:pt x="117" y="111"/>
                  </a:lnTo>
                  <a:lnTo>
                    <a:pt x="112" y="127"/>
                  </a:lnTo>
                  <a:lnTo>
                    <a:pt x="109" y="147"/>
                  </a:lnTo>
                  <a:lnTo>
                    <a:pt x="109" y="166"/>
                  </a:lnTo>
                  <a:lnTo>
                    <a:pt x="109" y="187"/>
                  </a:lnTo>
                  <a:lnTo>
                    <a:pt x="110" y="207"/>
                  </a:lnTo>
                  <a:lnTo>
                    <a:pt x="111" y="226"/>
                  </a:lnTo>
                  <a:lnTo>
                    <a:pt x="114" y="243"/>
                  </a:lnTo>
                  <a:lnTo>
                    <a:pt x="115" y="255"/>
                  </a:lnTo>
                  <a:lnTo>
                    <a:pt x="116" y="264"/>
                  </a:lnTo>
                  <a:lnTo>
                    <a:pt x="117" y="267"/>
                  </a:lnTo>
                  <a:lnTo>
                    <a:pt x="123" y="302"/>
                  </a:lnTo>
                  <a:lnTo>
                    <a:pt x="131" y="331"/>
                  </a:lnTo>
                  <a:lnTo>
                    <a:pt x="140" y="355"/>
                  </a:lnTo>
                  <a:lnTo>
                    <a:pt x="150" y="375"/>
                  </a:lnTo>
                  <a:lnTo>
                    <a:pt x="160" y="390"/>
                  </a:lnTo>
                  <a:lnTo>
                    <a:pt x="168" y="401"/>
                  </a:lnTo>
                  <a:lnTo>
                    <a:pt x="176" y="408"/>
                  </a:lnTo>
                  <a:lnTo>
                    <a:pt x="180" y="412"/>
                  </a:lnTo>
                  <a:lnTo>
                    <a:pt x="182" y="415"/>
                  </a:lnTo>
                  <a:lnTo>
                    <a:pt x="203" y="426"/>
                  </a:lnTo>
                  <a:lnTo>
                    <a:pt x="226" y="437"/>
                  </a:lnTo>
                  <a:lnTo>
                    <a:pt x="252" y="446"/>
                  </a:lnTo>
                  <a:lnTo>
                    <a:pt x="278" y="452"/>
                  </a:lnTo>
                  <a:lnTo>
                    <a:pt x="306" y="456"/>
                  </a:lnTo>
                  <a:lnTo>
                    <a:pt x="332" y="460"/>
                  </a:lnTo>
                  <a:lnTo>
                    <a:pt x="356" y="462"/>
                  </a:lnTo>
                  <a:lnTo>
                    <a:pt x="379" y="463"/>
                  </a:lnTo>
                  <a:lnTo>
                    <a:pt x="397" y="463"/>
                  </a:lnTo>
                  <a:lnTo>
                    <a:pt x="412" y="463"/>
                  </a:lnTo>
                  <a:lnTo>
                    <a:pt x="422" y="463"/>
                  </a:lnTo>
                  <a:lnTo>
                    <a:pt x="425" y="463"/>
                  </a:lnTo>
                  <a:lnTo>
                    <a:pt x="461" y="461"/>
                  </a:lnTo>
                  <a:lnTo>
                    <a:pt x="492" y="455"/>
                  </a:lnTo>
                  <a:lnTo>
                    <a:pt x="520" y="449"/>
                  </a:lnTo>
                  <a:lnTo>
                    <a:pt x="542" y="441"/>
                  </a:lnTo>
                  <a:lnTo>
                    <a:pt x="562" y="434"/>
                  </a:lnTo>
                  <a:lnTo>
                    <a:pt x="577" y="425"/>
                  </a:lnTo>
                  <a:lnTo>
                    <a:pt x="586" y="420"/>
                  </a:lnTo>
                  <a:lnTo>
                    <a:pt x="593" y="415"/>
                  </a:lnTo>
                  <a:lnTo>
                    <a:pt x="595" y="413"/>
                  </a:lnTo>
                  <a:lnTo>
                    <a:pt x="610" y="401"/>
                  </a:lnTo>
                  <a:lnTo>
                    <a:pt x="623" y="383"/>
                  </a:lnTo>
                  <a:lnTo>
                    <a:pt x="635" y="363"/>
                  </a:lnTo>
                  <a:lnTo>
                    <a:pt x="646" y="341"/>
                  </a:lnTo>
                  <a:lnTo>
                    <a:pt x="656" y="318"/>
                  </a:lnTo>
                  <a:lnTo>
                    <a:pt x="665" y="295"/>
                  </a:lnTo>
                  <a:lnTo>
                    <a:pt x="672" y="273"/>
                  </a:lnTo>
                  <a:lnTo>
                    <a:pt x="679" y="253"/>
                  </a:lnTo>
                  <a:lnTo>
                    <a:pt x="684" y="235"/>
                  </a:lnTo>
                  <a:lnTo>
                    <a:pt x="687" y="222"/>
                  </a:lnTo>
                  <a:lnTo>
                    <a:pt x="689" y="212"/>
                  </a:lnTo>
                  <a:lnTo>
                    <a:pt x="690" y="209"/>
                  </a:lnTo>
                  <a:lnTo>
                    <a:pt x="696" y="186"/>
                  </a:lnTo>
                  <a:lnTo>
                    <a:pt x="697" y="164"/>
                  </a:lnTo>
                  <a:lnTo>
                    <a:pt x="695" y="146"/>
                  </a:lnTo>
                  <a:lnTo>
                    <a:pt x="689" y="131"/>
                  </a:lnTo>
                  <a:lnTo>
                    <a:pt x="681" y="117"/>
                  </a:lnTo>
                  <a:lnTo>
                    <a:pt x="672" y="106"/>
                  </a:lnTo>
                  <a:lnTo>
                    <a:pt x="663" y="97"/>
                  </a:lnTo>
                  <a:lnTo>
                    <a:pt x="653" y="91"/>
                  </a:lnTo>
                  <a:lnTo>
                    <a:pt x="643" y="87"/>
                  </a:lnTo>
                  <a:lnTo>
                    <a:pt x="636" y="82"/>
                  </a:lnTo>
                  <a:lnTo>
                    <a:pt x="631" y="81"/>
                  </a:lnTo>
                  <a:lnTo>
                    <a:pt x="629" y="80"/>
                  </a:lnTo>
                  <a:lnTo>
                    <a:pt x="600" y="72"/>
                  </a:lnTo>
                  <a:lnTo>
                    <a:pt x="571" y="65"/>
                  </a:lnTo>
                  <a:lnTo>
                    <a:pt x="543" y="59"/>
                  </a:lnTo>
                  <a:lnTo>
                    <a:pt x="517" y="54"/>
                  </a:lnTo>
                  <a:lnTo>
                    <a:pt x="495" y="51"/>
                  </a:lnTo>
                  <a:lnTo>
                    <a:pt x="475" y="48"/>
                  </a:lnTo>
                  <a:lnTo>
                    <a:pt x="459" y="47"/>
                  </a:lnTo>
                  <a:lnTo>
                    <a:pt x="450" y="46"/>
                  </a:lnTo>
                  <a:lnTo>
                    <a:pt x="447" y="45"/>
                  </a:lnTo>
                  <a:lnTo>
                    <a:pt x="420" y="43"/>
                  </a:lnTo>
                  <a:lnTo>
                    <a:pt x="393" y="41"/>
                  </a:lnTo>
                  <a:lnTo>
                    <a:pt x="367" y="40"/>
                  </a:lnTo>
                  <a:lnTo>
                    <a:pt x="341" y="39"/>
                  </a:lnTo>
                  <a:lnTo>
                    <a:pt x="320" y="39"/>
                  </a:lnTo>
                  <a:lnTo>
                    <a:pt x="300" y="39"/>
                  </a:lnTo>
                  <a:close/>
                  <a:moveTo>
                    <a:pt x="1325" y="39"/>
                  </a:moveTo>
                  <a:lnTo>
                    <a:pt x="1306" y="39"/>
                  </a:lnTo>
                  <a:lnTo>
                    <a:pt x="1283" y="39"/>
                  </a:lnTo>
                  <a:lnTo>
                    <a:pt x="1259" y="40"/>
                  </a:lnTo>
                  <a:lnTo>
                    <a:pt x="1232" y="41"/>
                  </a:lnTo>
                  <a:lnTo>
                    <a:pt x="1205" y="43"/>
                  </a:lnTo>
                  <a:lnTo>
                    <a:pt x="1178" y="45"/>
                  </a:lnTo>
                  <a:lnTo>
                    <a:pt x="1175" y="46"/>
                  </a:lnTo>
                  <a:lnTo>
                    <a:pt x="1165" y="46"/>
                  </a:lnTo>
                  <a:lnTo>
                    <a:pt x="1150" y="48"/>
                  </a:lnTo>
                  <a:lnTo>
                    <a:pt x="1131" y="50"/>
                  </a:lnTo>
                  <a:lnTo>
                    <a:pt x="1107" y="54"/>
                  </a:lnTo>
                  <a:lnTo>
                    <a:pt x="1082" y="59"/>
                  </a:lnTo>
                  <a:lnTo>
                    <a:pt x="1054" y="65"/>
                  </a:lnTo>
                  <a:lnTo>
                    <a:pt x="1025" y="72"/>
                  </a:lnTo>
                  <a:lnTo>
                    <a:pt x="996" y="80"/>
                  </a:lnTo>
                  <a:lnTo>
                    <a:pt x="994" y="81"/>
                  </a:lnTo>
                  <a:lnTo>
                    <a:pt x="989" y="82"/>
                  </a:lnTo>
                  <a:lnTo>
                    <a:pt x="982" y="86"/>
                  </a:lnTo>
                  <a:lnTo>
                    <a:pt x="973" y="91"/>
                  </a:lnTo>
                  <a:lnTo>
                    <a:pt x="963" y="97"/>
                  </a:lnTo>
                  <a:lnTo>
                    <a:pt x="954" y="106"/>
                  </a:lnTo>
                  <a:lnTo>
                    <a:pt x="944" y="117"/>
                  </a:lnTo>
                  <a:lnTo>
                    <a:pt x="936" y="130"/>
                  </a:lnTo>
                  <a:lnTo>
                    <a:pt x="931" y="146"/>
                  </a:lnTo>
                  <a:lnTo>
                    <a:pt x="928" y="164"/>
                  </a:lnTo>
                  <a:lnTo>
                    <a:pt x="929" y="186"/>
                  </a:lnTo>
                  <a:lnTo>
                    <a:pt x="935" y="209"/>
                  </a:lnTo>
                  <a:lnTo>
                    <a:pt x="935" y="212"/>
                  </a:lnTo>
                  <a:lnTo>
                    <a:pt x="938" y="221"/>
                  </a:lnTo>
                  <a:lnTo>
                    <a:pt x="942" y="235"/>
                  </a:lnTo>
                  <a:lnTo>
                    <a:pt x="946" y="252"/>
                  </a:lnTo>
                  <a:lnTo>
                    <a:pt x="953" y="273"/>
                  </a:lnTo>
                  <a:lnTo>
                    <a:pt x="960" y="295"/>
                  </a:lnTo>
                  <a:lnTo>
                    <a:pt x="969" y="318"/>
                  </a:lnTo>
                  <a:lnTo>
                    <a:pt x="979" y="341"/>
                  </a:lnTo>
                  <a:lnTo>
                    <a:pt x="990" y="363"/>
                  </a:lnTo>
                  <a:lnTo>
                    <a:pt x="1002" y="383"/>
                  </a:lnTo>
                  <a:lnTo>
                    <a:pt x="1016" y="401"/>
                  </a:lnTo>
                  <a:lnTo>
                    <a:pt x="1030" y="413"/>
                  </a:lnTo>
                  <a:lnTo>
                    <a:pt x="1032" y="415"/>
                  </a:lnTo>
                  <a:lnTo>
                    <a:pt x="1039" y="420"/>
                  </a:lnTo>
                  <a:lnTo>
                    <a:pt x="1049" y="425"/>
                  </a:lnTo>
                  <a:lnTo>
                    <a:pt x="1064" y="433"/>
                  </a:lnTo>
                  <a:lnTo>
                    <a:pt x="1083" y="441"/>
                  </a:lnTo>
                  <a:lnTo>
                    <a:pt x="1106" y="449"/>
                  </a:lnTo>
                  <a:lnTo>
                    <a:pt x="1133" y="455"/>
                  </a:lnTo>
                  <a:lnTo>
                    <a:pt x="1164" y="461"/>
                  </a:lnTo>
                  <a:lnTo>
                    <a:pt x="1201" y="463"/>
                  </a:lnTo>
                  <a:lnTo>
                    <a:pt x="1204" y="463"/>
                  </a:lnTo>
                  <a:lnTo>
                    <a:pt x="1213" y="463"/>
                  </a:lnTo>
                  <a:lnTo>
                    <a:pt x="1228" y="463"/>
                  </a:lnTo>
                  <a:lnTo>
                    <a:pt x="1247" y="463"/>
                  </a:lnTo>
                  <a:lnTo>
                    <a:pt x="1268" y="462"/>
                  </a:lnTo>
                  <a:lnTo>
                    <a:pt x="1293" y="460"/>
                  </a:lnTo>
                  <a:lnTo>
                    <a:pt x="1320" y="456"/>
                  </a:lnTo>
                  <a:lnTo>
                    <a:pt x="1347" y="451"/>
                  </a:lnTo>
                  <a:lnTo>
                    <a:pt x="1374" y="446"/>
                  </a:lnTo>
                  <a:lnTo>
                    <a:pt x="1400" y="437"/>
                  </a:lnTo>
                  <a:lnTo>
                    <a:pt x="1423" y="426"/>
                  </a:lnTo>
                  <a:lnTo>
                    <a:pt x="1444" y="415"/>
                  </a:lnTo>
                  <a:lnTo>
                    <a:pt x="1445" y="412"/>
                  </a:lnTo>
                  <a:lnTo>
                    <a:pt x="1450" y="408"/>
                  </a:lnTo>
                  <a:lnTo>
                    <a:pt x="1456" y="401"/>
                  </a:lnTo>
                  <a:lnTo>
                    <a:pt x="1465" y="390"/>
                  </a:lnTo>
                  <a:lnTo>
                    <a:pt x="1475" y="375"/>
                  </a:lnTo>
                  <a:lnTo>
                    <a:pt x="1484" y="355"/>
                  </a:lnTo>
                  <a:lnTo>
                    <a:pt x="1494" y="331"/>
                  </a:lnTo>
                  <a:lnTo>
                    <a:pt x="1503" y="302"/>
                  </a:lnTo>
                  <a:lnTo>
                    <a:pt x="1509" y="267"/>
                  </a:lnTo>
                  <a:lnTo>
                    <a:pt x="1509" y="264"/>
                  </a:lnTo>
                  <a:lnTo>
                    <a:pt x="1510" y="255"/>
                  </a:lnTo>
                  <a:lnTo>
                    <a:pt x="1512" y="243"/>
                  </a:lnTo>
                  <a:lnTo>
                    <a:pt x="1513" y="226"/>
                  </a:lnTo>
                  <a:lnTo>
                    <a:pt x="1516" y="207"/>
                  </a:lnTo>
                  <a:lnTo>
                    <a:pt x="1517" y="187"/>
                  </a:lnTo>
                  <a:lnTo>
                    <a:pt x="1517" y="166"/>
                  </a:lnTo>
                  <a:lnTo>
                    <a:pt x="1516" y="146"/>
                  </a:lnTo>
                  <a:lnTo>
                    <a:pt x="1513" y="127"/>
                  </a:lnTo>
                  <a:lnTo>
                    <a:pt x="1509" y="111"/>
                  </a:lnTo>
                  <a:lnTo>
                    <a:pt x="1503" y="100"/>
                  </a:lnTo>
                  <a:lnTo>
                    <a:pt x="1502" y="97"/>
                  </a:lnTo>
                  <a:lnTo>
                    <a:pt x="1497" y="93"/>
                  </a:lnTo>
                  <a:lnTo>
                    <a:pt x="1492" y="86"/>
                  </a:lnTo>
                  <a:lnTo>
                    <a:pt x="1482" y="78"/>
                  </a:lnTo>
                  <a:lnTo>
                    <a:pt x="1469" y="68"/>
                  </a:lnTo>
                  <a:lnTo>
                    <a:pt x="1454" y="60"/>
                  </a:lnTo>
                  <a:lnTo>
                    <a:pt x="1435" y="51"/>
                  </a:lnTo>
                  <a:lnTo>
                    <a:pt x="1411" y="45"/>
                  </a:lnTo>
                  <a:lnTo>
                    <a:pt x="1384" y="40"/>
                  </a:lnTo>
                  <a:lnTo>
                    <a:pt x="1352" y="39"/>
                  </a:lnTo>
                  <a:lnTo>
                    <a:pt x="1349" y="39"/>
                  </a:lnTo>
                  <a:lnTo>
                    <a:pt x="1339" y="39"/>
                  </a:lnTo>
                  <a:lnTo>
                    <a:pt x="1325" y="39"/>
                  </a:lnTo>
                  <a:close/>
                  <a:moveTo>
                    <a:pt x="1333" y="0"/>
                  </a:moveTo>
                  <a:lnTo>
                    <a:pt x="1381" y="1"/>
                  </a:lnTo>
                  <a:lnTo>
                    <a:pt x="1431" y="5"/>
                  </a:lnTo>
                  <a:lnTo>
                    <a:pt x="1480" y="10"/>
                  </a:lnTo>
                  <a:lnTo>
                    <a:pt x="1528" y="19"/>
                  </a:lnTo>
                  <a:lnTo>
                    <a:pt x="1576" y="31"/>
                  </a:lnTo>
                  <a:lnTo>
                    <a:pt x="1622" y="45"/>
                  </a:lnTo>
                  <a:lnTo>
                    <a:pt x="1623" y="47"/>
                  </a:lnTo>
                  <a:lnTo>
                    <a:pt x="1624" y="54"/>
                  </a:lnTo>
                  <a:lnTo>
                    <a:pt x="1625" y="66"/>
                  </a:lnTo>
                  <a:lnTo>
                    <a:pt x="1626" y="81"/>
                  </a:lnTo>
                  <a:lnTo>
                    <a:pt x="1626" y="100"/>
                  </a:lnTo>
                  <a:lnTo>
                    <a:pt x="1625" y="122"/>
                  </a:lnTo>
                  <a:lnTo>
                    <a:pt x="1622" y="146"/>
                  </a:lnTo>
                  <a:lnTo>
                    <a:pt x="1622" y="146"/>
                  </a:lnTo>
                  <a:lnTo>
                    <a:pt x="1622" y="148"/>
                  </a:lnTo>
                  <a:lnTo>
                    <a:pt x="1621" y="149"/>
                  </a:lnTo>
                  <a:lnTo>
                    <a:pt x="1620" y="151"/>
                  </a:lnTo>
                  <a:lnTo>
                    <a:pt x="1618" y="154"/>
                  </a:lnTo>
                  <a:lnTo>
                    <a:pt x="1615" y="156"/>
                  </a:lnTo>
                  <a:lnTo>
                    <a:pt x="1611" y="158"/>
                  </a:lnTo>
                  <a:lnTo>
                    <a:pt x="1609" y="159"/>
                  </a:lnTo>
                  <a:lnTo>
                    <a:pt x="1603" y="162"/>
                  </a:lnTo>
                  <a:lnTo>
                    <a:pt x="1594" y="167"/>
                  </a:lnTo>
                  <a:lnTo>
                    <a:pt x="1584" y="176"/>
                  </a:lnTo>
                  <a:lnTo>
                    <a:pt x="1576" y="188"/>
                  </a:lnTo>
                  <a:lnTo>
                    <a:pt x="1569" y="203"/>
                  </a:lnTo>
                  <a:lnTo>
                    <a:pt x="1569" y="205"/>
                  </a:lnTo>
                  <a:lnTo>
                    <a:pt x="1567" y="212"/>
                  </a:lnTo>
                  <a:lnTo>
                    <a:pt x="1565" y="223"/>
                  </a:lnTo>
                  <a:lnTo>
                    <a:pt x="1561" y="237"/>
                  </a:lnTo>
                  <a:lnTo>
                    <a:pt x="1557" y="252"/>
                  </a:lnTo>
                  <a:lnTo>
                    <a:pt x="1554" y="269"/>
                  </a:lnTo>
                  <a:lnTo>
                    <a:pt x="1550" y="286"/>
                  </a:lnTo>
                  <a:lnTo>
                    <a:pt x="1547" y="301"/>
                  </a:lnTo>
                  <a:lnTo>
                    <a:pt x="1545" y="313"/>
                  </a:lnTo>
                  <a:lnTo>
                    <a:pt x="1545" y="317"/>
                  </a:lnTo>
                  <a:lnTo>
                    <a:pt x="1542" y="324"/>
                  </a:lnTo>
                  <a:lnTo>
                    <a:pt x="1539" y="337"/>
                  </a:lnTo>
                  <a:lnTo>
                    <a:pt x="1535" y="352"/>
                  </a:lnTo>
                  <a:lnTo>
                    <a:pt x="1528" y="368"/>
                  </a:lnTo>
                  <a:lnTo>
                    <a:pt x="1520" y="386"/>
                  </a:lnTo>
                  <a:lnTo>
                    <a:pt x="1510" y="403"/>
                  </a:lnTo>
                  <a:lnTo>
                    <a:pt x="1497" y="418"/>
                  </a:lnTo>
                  <a:lnTo>
                    <a:pt x="1496" y="420"/>
                  </a:lnTo>
                  <a:lnTo>
                    <a:pt x="1491" y="425"/>
                  </a:lnTo>
                  <a:lnTo>
                    <a:pt x="1482" y="432"/>
                  </a:lnTo>
                  <a:lnTo>
                    <a:pt x="1470" y="441"/>
                  </a:lnTo>
                  <a:lnTo>
                    <a:pt x="1455" y="451"/>
                  </a:lnTo>
                  <a:lnTo>
                    <a:pt x="1435" y="461"/>
                  </a:lnTo>
                  <a:lnTo>
                    <a:pt x="1411" y="470"/>
                  </a:lnTo>
                  <a:lnTo>
                    <a:pt x="1382" y="478"/>
                  </a:lnTo>
                  <a:lnTo>
                    <a:pt x="1379" y="479"/>
                  </a:lnTo>
                  <a:lnTo>
                    <a:pt x="1371" y="480"/>
                  </a:lnTo>
                  <a:lnTo>
                    <a:pt x="1355" y="483"/>
                  </a:lnTo>
                  <a:lnTo>
                    <a:pt x="1336" y="487"/>
                  </a:lnTo>
                  <a:lnTo>
                    <a:pt x="1313" y="490"/>
                  </a:lnTo>
                  <a:lnTo>
                    <a:pt x="1285" y="492"/>
                  </a:lnTo>
                  <a:lnTo>
                    <a:pt x="1252" y="494"/>
                  </a:lnTo>
                  <a:lnTo>
                    <a:pt x="1218" y="494"/>
                  </a:lnTo>
                  <a:lnTo>
                    <a:pt x="1180" y="493"/>
                  </a:lnTo>
                  <a:lnTo>
                    <a:pt x="1142" y="490"/>
                  </a:lnTo>
                  <a:lnTo>
                    <a:pt x="1138" y="489"/>
                  </a:lnTo>
                  <a:lnTo>
                    <a:pt x="1129" y="488"/>
                  </a:lnTo>
                  <a:lnTo>
                    <a:pt x="1115" y="484"/>
                  </a:lnTo>
                  <a:lnTo>
                    <a:pt x="1098" y="480"/>
                  </a:lnTo>
                  <a:lnTo>
                    <a:pt x="1077" y="475"/>
                  </a:lnTo>
                  <a:lnTo>
                    <a:pt x="1057" y="467"/>
                  </a:lnTo>
                  <a:lnTo>
                    <a:pt x="1035" y="458"/>
                  </a:lnTo>
                  <a:lnTo>
                    <a:pt x="1015" y="446"/>
                  </a:lnTo>
                  <a:lnTo>
                    <a:pt x="997" y="432"/>
                  </a:lnTo>
                  <a:lnTo>
                    <a:pt x="996" y="430"/>
                  </a:lnTo>
                  <a:lnTo>
                    <a:pt x="990" y="425"/>
                  </a:lnTo>
                  <a:lnTo>
                    <a:pt x="982" y="417"/>
                  </a:lnTo>
                  <a:lnTo>
                    <a:pt x="972" y="405"/>
                  </a:lnTo>
                  <a:lnTo>
                    <a:pt x="960" y="389"/>
                  </a:lnTo>
                  <a:lnTo>
                    <a:pt x="948" y="370"/>
                  </a:lnTo>
                  <a:lnTo>
                    <a:pt x="935" y="349"/>
                  </a:lnTo>
                  <a:lnTo>
                    <a:pt x="924" y="323"/>
                  </a:lnTo>
                  <a:lnTo>
                    <a:pt x="913" y="295"/>
                  </a:lnTo>
                  <a:lnTo>
                    <a:pt x="912" y="293"/>
                  </a:lnTo>
                  <a:lnTo>
                    <a:pt x="910" y="286"/>
                  </a:lnTo>
                  <a:lnTo>
                    <a:pt x="905" y="274"/>
                  </a:lnTo>
                  <a:lnTo>
                    <a:pt x="900" y="258"/>
                  </a:lnTo>
                  <a:lnTo>
                    <a:pt x="892" y="235"/>
                  </a:lnTo>
                  <a:lnTo>
                    <a:pt x="884" y="208"/>
                  </a:lnTo>
                  <a:lnTo>
                    <a:pt x="883" y="206"/>
                  </a:lnTo>
                  <a:lnTo>
                    <a:pt x="881" y="202"/>
                  </a:lnTo>
                  <a:lnTo>
                    <a:pt x="877" y="195"/>
                  </a:lnTo>
                  <a:lnTo>
                    <a:pt x="871" y="187"/>
                  </a:lnTo>
                  <a:lnTo>
                    <a:pt x="862" y="179"/>
                  </a:lnTo>
                  <a:lnTo>
                    <a:pt x="849" y="173"/>
                  </a:lnTo>
                  <a:lnTo>
                    <a:pt x="833" y="167"/>
                  </a:lnTo>
                  <a:lnTo>
                    <a:pt x="813" y="164"/>
                  </a:lnTo>
                  <a:lnTo>
                    <a:pt x="791" y="167"/>
                  </a:lnTo>
                  <a:lnTo>
                    <a:pt x="775" y="173"/>
                  </a:lnTo>
                  <a:lnTo>
                    <a:pt x="764" y="179"/>
                  </a:lnTo>
                  <a:lnTo>
                    <a:pt x="754" y="187"/>
                  </a:lnTo>
                  <a:lnTo>
                    <a:pt x="747" y="195"/>
                  </a:lnTo>
                  <a:lnTo>
                    <a:pt x="744" y="202"/>
                  </a:lnTo>
                  <a:lnTo>
                    <a:pt x="742" y="206"/>
                  </a:lnTo>
                  <a:lnTo>
                    <a:pt x="742" y="208"/>
                  </a:lnTo>
                  <a:lnTo>
                    <a:pt x="732" y="235"/>
                  </a:lnTo>
                  <a:lnTo>
                    <a:pt x="725" y="258"/>
                  </a:lnTo>
                  <a:lnTo>
                    <a:pt x="719" y="274"/>
                  </a:lnTo>
                  <a:lnTo>
                    <a:pt x="715" y="286"/>
                  </a:lnTo>
                  <a:lnTo>
                    <a:pt x="713" y="293"/>
                  </a:lnTo>
                  <a:lnTo>
                    <a:pt x="712" y="295"/>
                  </a:lnTo>
                  <a:lnTo>
                    <a:pt x="701" y="323"/>
                  </a:lnTo>
                  <a:lnTo>
                    <a:pt x="689" y="349"/>
                  </a:lnTo>
                  <a:lnTo>
                    <a:pt x="676" y="370"/>
                  </a:lnTo>
                  <a:lnTo>
                    <a:pt x="665" y="389"/>
                  </a:lnTo>
                  <a:lnTo>
                    <a:pt x="653" y="405"/>
                  </a:lnTo>
                  <a:lnTo>
                    <a:pt x="643" y="417"/>
                  </a:lnTo>
                  <a:lnTo>
                    <a:pt x="635" y="425"/>
                  </a:lnTo>
                  <a:lnTo>
                    <a:pt x="630" y="430"/>
                  </a:lnTo>
                  <a:lnTo>
                    <a:pt x="628" y="432"/>
                  </a:lnTo>
                  <a:lnTo>
                    <a:pt x="610" y="446"/>
                  </a:lnTo>
                  <a:lnTo>
                    <a:pt x="589" y="458"/>
                  </a:lnTo>
                  <a:lnTo>
                    <a:pt x="569" y="467"/>
                  </a:lnTo>
                  <a:lnTo>
                    <a:pt x="548" y="475"/>
                  </a:lnTo>
                  <a:lnTo>
                    <a:pt x="527" y="480"/>
                  </a:lnTo>
                  <a:lnTo>
                    <a:pt x="510" y="484"/>
                  </a:lnTo>
                  <a:lnTo>
                    <a:pt x="496" y="488"/>
                  </a:lnTo>
                  <a:lnTo>
                    <a:pt x="486" y="489"/>
                  </a:lnTo>
                  <a:lnTo>
                    <a:pt x="483" y="490"/>
                  </a:lnTo>
                  <a:lnTo>
                    <a:pt x="444" y="493"/>
                  </a:lnTo>
                  <a:lnTo>
                    <a:pt x="407" y="494"/>
                  </a:lnTo>
                  <a:lnTo>
                    <a:pt x="372" y="494"/>
                  </a:lnTo>
                  <a:lnTo>
                    <a:pt x="341" y="492"/>
                  </a:lnTo>
                  <a:lnTo>
                    <a:pt x="312" y="490"/>
                  </a:lnTo>
                  <a:lnTo>
                    <a:pt x="289" y="487"/>
                  </a:lnTo>
                  <a:lnTo>
                    <a:pt x="269" y="483"/>
                  </a:lnTo>
                  <a:lnTo>
                    <a:pt x="254" y="480"/>
                  </a:lnTo>
                  <a:lnTo>
                    <a:pt x="246" y="479"/>
                  </a:lnTo>
                  <a:lnTo>
                    <a:pt x="242" y="478"/>
                  </a:lnTo>
                  <a:lnTo>
                    <a:pt x="213" y="470"/>
                  </a:lnTo>
                  <a:lnTo>
                    <a:pt x="190" y="461"/>
                  </a:lnTo>
                  <a:lnTo>
                    <a:pt x="169" y="451"/>
                  </a:lnTo>
                  <a:lnTo>
                    <a:pt x="154" y="441"/>
                  </a:lnTo>
                  <a:lnTo>
                    <a:pt x="143" y="432"/>
                  </a:lnTo>
                  <a:lnTo>
                    <a:pt x="134" y="425"/>
                  </a:lnTo>
                  <a:lnTo>
                    <a:pt x="130" y="420"/>
                  </a:lnTo>
                  <a:lnTo>
                    <a:pt x="127" y="418"/>
                  </a:lnTo>
                  <a:lnTo>
                    <a:pt x="115" y="403"/>
                  </a:lnTo>
                  <a:lnTo>
                    <a:pt x="105" y="386"/>
                  </a:lnTo>
                  <a:lnTo>
                    <a:pt x="96" y="368"/>
                  </a:lnTo>
                  <a:lnTo>
                    <a:pt x="90" y="352"/>
                  </a:lnTo>
                  <a:lnTo>
                    <a:pt x="86" y="337"/>
                  </a:lnTo>
                  <a:lnTo>
                    <a:pt x="82" y="324"/>
                  </a:lnTo>
                  <a:lnTo>
                    <a:pt x="81" y="317"/>
                  </a:lnTo>
                  <a:lnTo>
                    <a:pt x="80" y="313"/>
                  </a:lnTo>
                  <a:lnTo>
                    <a:pt x="78" y="301"/>
                  </a:lnTo>
                  <a:lnTo>
                    <a:pt x="75" y="286"/>
                  </a:lnTo>
                  <a:lnTo>
                    <a:pt x="72" y="269"/>
                  </a:lnTo>
                  <a:lnTo>
                    <a:pt x="67" y="252"/>
                  </a:lnTo>
                  <a:lnTo>
                    <a:pt x="64" y="237"/>
                  </a:lnTo>
                  <a:lnTo>
                    <a:pt x="61" y="223"/>
                  </a:lnTo>
                  <a:lnTo>
                    <a:pt x="58" y="212"/>
                  </a:lnTo>
                  <a:lnTo>
                    <a:pt x="56" y="205"/>
                  </a:lnTo>
                  <a:lnTo>
                    <a:pt x="56" y="203"/>
                  </a:lnTo>
                  <a:lnTo>
                    <a:pt x="49" y="188"/>
                  </a:lnTo>
                  <a:lnTo>
                    <a:pt x="40" y="176"/>
                  </a:lnTo>
                  <a:lnTo>
                    <a:pt x="31" y="167"/>
                  </a:lnTo>
                  <a:lnTo>
                    <a:pt x="22" y="162"/>
                  </a:lnTo>
                  <a:lnTo>
                    <a:pt x="16" y="159"/>
                  </a:lnTo>
                  <a:lnTo>
                    <a:pt x="14" y="158"/>
                  </a:lnTo>
                  <a:lnTo>
                    <a:pt x="10" y="156"/>
                  </a:lnTo>
                  <a:lnTo>
                    <a:pt x="7" y="154"/>
                  </a:lnTo>
                  <a:lnTo>
                    <a:pt x="5" y="151"/>
                  </a:lnTo>
                  <a:lnTo>
                    <a:pt x="4" y="149"/>
                  </a:lnTo>
                  <a:lnTo>
                    <a:pt x="4" y="147"/>
                  </a:lnTo>
                  <a:lnTo>
                    <a:pt x="3" y="146"/>
                  </a:lnTo>
                  <a:lnTo>
                    <a:pt x="3" y="146"/>
                  </a:lnTo>
                  <a:lnTo>
                    <a:pt x="1" y="122"/>
                  </a:lnTo>
                  <a:lnTo>
                    <a:pt x="0" y="100"/>
                  </a:lnTo>
                  <a:lnTo>
                    <a:pt x="0" y="81"/>
                  </a:lnTo>
                  <a:lnTo>
                    <a:pt x="1" y="66"/>
                  </a:lnTo>
                  <a:lnTo>
                    <a:pt x="2" y="54"/>
                  </a:lnTo>
                  <a:lnTo>
                    <a:pt x="3" y="47"/>
                  </a:lnTo>
                  <a:lnTo>
                    <a:pt x="3" y="45"/>
                  </a:lnTo>
                  <a:lnTo>
                    <a:pt x="49" y="31"/>
                  </a:lnTo>
                  <a:lnTo>
                    <a:pt x="97" y="19"/>
                  </a:lnTo>
                  <a:lnTo>
                    <a:pt x="146" y="10"/>
                  </a:lnTo>
                  <a:lnTo>
                    <a:pt x="194" y="5"/>
                  </a:lnTo>
                  <a:lnTo>
                    <a:pt x="244" y="1"/>
                  </a:lnTo>
                  <a:lnTo>
                    <a:pt x="292" y="0"/>
                  </a:lnTo>
                  <a:lnTo>
                    <a:pt x="340" y="0"/>
                  </a:lnTo>
                  <a:lnTo>
                    <a:pt x="387" y="2"/>
                  </a:lnTo>
                  <a:lnTo>
                    <a:pt x="433" y="5"/>
                  </a:lnTo>
                  <a:lnTo>
                    <a:pt x="477" y="9"/>
                  </a:lnTo>
                  <a:lnTo>
                    <a:pt x="517" y="14"/>
                  </a:lnTo>
                  <a:lnTo>
                    <a:pt x="556" y="19"/>
                  </a:lnTo>
                  <a:lnTo>
                    <a:pt x="592" y="25"/>
                  </a:lnTo>
                  <a:lnTo>
                    <a:pt x="624" y="31"/>
                  </a:lnTo>
                  <a:lnTo>
                    <a:pt x="652" y="36"/>
                  </a:lnTo>
                  <a:lnTo>
                    <a:pt x="676" y="41"/>
                  </a:lnTo>
                  <a:lnTo>
                    <a:pt x="696" y="46"/>
                  </a:lnTo>
                  <a:lnTo>
                    <a:pt x="710" y="50"/>
                  </a:lnTo>
                  <a:lnTo>
                    <a:pt x="718" y="52"/>
                  </a:lnTo>
                  <a:lnTo>
                    <a:pt x="722" y="53"/>
                  </a:lnTo>
                  <a:lnTo>
                    <a:pt x="750" y="59"/>
                  </a:lnTo>
                  <a:lnTo>
                    <a:pt x="771" y="62"/>
                  </a:lnTo>
                  <a:lnTo>
                    <a:pt x="789" y="64"/>
                  </a:lnTo>
                  <a:lnTo>
                    <a:pt x="801" y="64"/>
                  </a:lnTo>
                  <a:lnTo>
                    <a:pt x="824" y="64"/>
                  </a:lnTo>
                  <a:lnTo>
                    <a:pt x="837" y="64"/>
                  </a:lnTo>
                  <a:lnTo>
                    <a:pt x="854" y="62"/>
                  </a:lnTo>
                  <a:lnTo>
                    <a:pt x="876" y="59"/>
                  </a:lnTo>
                  <a:lnTo>
                    <a:pt x="903" y="53"/>
                  </a:lnTo>
                  <a:lnTo>
                    <a:pt x="906" y="52"/>
                  </a:lnTo>
                  <a:lnTo>
                    <a:pt x="915" y="50"/>
                  </a:lnTo>
                  <a:lnTo>
                    <a:pt x="930" y="46"/>
                  </a:lnTo>
                  <a:lnTo>
                    <a:pt x="949" y="41"/>
                  </a:lnTo>
                  <a:lnTo>
                    <a:pt x="973" y="36"/>
                  </a:lnTo>
                  <a:lnTo>
                    <a:pt x="1001" y="31"/>
                  </a:lnTo>
                  <a:lnTo>
                    <a:pt x="1033" y="25"/>
                  </a:lnTo>
                  <a:lnTo>
                    <a:pt x="1069" y="19"/>
                  </a:lnTo>
                  <a:lnTo>
                    <a:pt x="1107" y="14"/>
                  </a:lnTo>
                  <a:lnTo>
                    <a:pt x="1149" y="9"/>
                  </a:lnTo>
                  <a:lnTo>
                    <a:pt x="1192" y="5"/>
                  </a:lnTo>
                  <a:lnTo>
                    <a:pt x="1238" y="2"/>
                  </a:lnTo>
                  <a:lnTo>
                    <a:pt x="1285" y="0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74" name="Speech Bubble: Rectangle with Corners Rounded 125"/>
            <p:cNvSpPr/>
            <p:nvPr/>
          </p:nvSpPr>
          <p:spPr>
            <a:xfrm>
              <a:off x="7548675" y="1066391"/>
              <a:ext cx="2382345" cy="2119251"/>
            </a:xfrm>
            <a:prstGeom prst="wedgeRoundRectCallout">
              <a:avLst>
                <a:gd name="adj1" fmla="val -43233"/>
                <a:gd name="adj2" fmla="val 73920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1266097" y="4124393"/>
            <a:ext cx="1168398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DEVELOPER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915170" y="4127344"/>
            <a:ext cx="1036355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MANAGER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499078" y="4126245"/>
            <a:ext cx="1036355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ME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990275" y="2861804"/>
            <a:ext cx="114807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00" b="1" i="1" dirty="0">
                <a:solidFill>
                  <a:srgbClr val="00B0F0"/>
                </a:solidFill>
              </a:rPr>
              <a:t>“I've got this thing.”</a:t>
            </a:r>
          </a:p>
        </p:txBody>
      </p:sp>
      <p:sp>
        <p:nvSpPr>
          <p:cNvPr id="98" name="Rectangle 97"/>
          <p:cNvSpPr/>
          <p:nvPr/>
        </p:nvSpPr>
        <p:spPr>
          <a:xfrm>
            <a:off x="3673912" y="2804937"/>
            <a:ext cx="891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00" b="1" i="1" dirty="0">
                <a:solidFill>
                  <a:srgbClr val="286D9F"/>
                </a:solidFill>
              </a:rPr>
              <a:t>“Adam,</a:t>
            </a:r>
          </a:p>
          <a:p>
            <a:pPr algn="ctr"/>
            <a:r>
              <a:rPr lang="en-US" sz="900" b="1" i="1" dirty="0">
                <a:solidFill>
                  <a:srgbClr val="286D9F"/>
                </a:solidFill>
              </a:rPr>
              <a:t>do that thing.”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254680" y="2356166"/>
            <a:ext cx="115286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>
                <a:solidFill>
                  <a:srgbClr val="C82128"/>
                </a:solidFill>
              </a:rPr>
              <a:t>“I did that thing. </a:t>
            </a:r>
          </a:p>
          <a:p>
            <a:pPr algn="ctr"/>
            <a:r>
              <a:rPr lang="en-US" sz="900" b="1" dirty="0">
                <a:solidFill>
                  <a:srgbClr val="C82128"/>
                </a:solidFill>
              </a:rPr>
              <a:t>It doesn't return an error and looks good in the Portal. </a:t>
            </a:r>
          </a:p>
          <a:p>
            <a:pPr algn="ctr"/>
            <a:r>
              <a:rPr lang="en-US" sz="900" b="1" dirty="0">
                <a:solidFill>
                  <a:srgbClr val="C82128"/>
                </a:solidFill>
              </a:rPr>
              <a:t>Check it out.”</a:t>
            </a:r>
          </a:p>
        </p:txBody>
      </p:sp>
      <p:grpSp>
        <p:nvGrpSpPr>
          <p:cNvPr id="100" name="Group 99"/>
          <p:cNvGrpSpPr/>
          <p:nvPr/>
        </p:nvGrpSpPr>
        <p:grpSpPr>
          <a:xfrm>
            <a:off x="6441861" y="2154433"/>
            <a:ext cx="1573097" cy="1922407"/>
            <a:chOff x="3546140" y="1071152"/>
            <a:chExt cx="2979899" cy="3641593"/>
          </a:xfrm>
        </p:grpSpPr>
        <p:grpSp>
          <p:nvGrpSpPr>
            <p:cNvPr id="101" name="Group 27"/>
            <p:cNvGrpSpPr>
              <a:grpSpLocks noChangeAspect="1"/>
            </p:cNvGrpSpPr>
            <p:nvPr/>
          </p:nvGrpSpPr>
          <p:grpSpPr bwMode="auto">
            <a:xfrm>
              <a:off x="3546140" y="3314158"/>
              <a:ext cx="1328738" cy="1398587"/>
              <a:chOff x="2889" y="1722"/>
              <a:chExt cx="837" cy="881"/>
            </a:xfrm>
          </p:grpSpPr>
          <p:sp>
            <p:nvSpPr>
              <p:cNvPr id="103" name="Freeform 29"/>
              <p:cNvSpPr>
                <a:spLocks/>
              </p:cNvSpPr>
              <p:nvPr/>
            </p:nvSpPr>
            <p:spPr bwMode="auto">
              <a:xfrm>
                <a:off x="2889" y="2151"/>
                <a:ext cx="837" cy="452"/>
              </a:xfrm>
              <a:custGeom>
                <a:avLst/>
                <a:gdLst>
                  <a:gd name="T0" fmla="*/ 2004 w 3350"/>
                  <a:gd name="T1" fmla="*/ 12 h 1804"/>
                  <a:gd name="T2" fmla="*/ 2013 w 3350"/>
                  <a:gd name="T3" fmla="*/ 71 h 1804"/>
                  <a:gd name="T4" fmla="*/ 2023 w 3350"/>
                  <a:gd name="T5" fmla="*/ 157 h 1804"/>
                  <a:gd name="T6" fmla="*/ 2038 w 3350"/>
                  <a:gd name="T7" fmla="*/ 259 h 1804"/>
                  <a:gd name="T8" fmla="*/ 2067 w 3350"/>
                  <a:gd name="T9" fmla="*/ 365 h 1804"/>
                  <a:gd name="T10" fmla="*/ 2115 w 3350"/>
                  <a:gd name="T11" fmla="*/ 465 h 1804"/>
                  <a:gd name="T12" fmla="*/ 2191 w 3350"/>
                  <a:gd name="T13" fmla="*/ 549 h 1804"/>
                  <a:gd name="T14" fmla="*/ 2291 w 3350"/>
                  <a:gd name="T15" fmla="*/ 604 h 1804"/>
                  <a:gd name="T16" fmla="*/ 2403 w 3350"/>
                  <a:gd name="T17" fmla="*/ 636 h 1804"/>
                  <a:gd name="T18" fmla="*/ 2533 w 3350"/>
                  <a:gd name="T19" fmla="*/ 663 h 1804"/>
                  <a:gd name="T20" fmla="*/ 2674 w 3350"/>
                  <a:gd name="T21" fmla="*/ 691 h 1804"/>
                  <a:gd name="T22" fmla="*/ 2816 w 3350"/>
                  <a:gd name="T23" fmla="*/ 725 h 1804"/>
                  <a:gd name="T24" fmla="*/ 2952 w 3350"/>
                  <a:gd name="T25" fmla="*/ 770 h 1804"/>
                  <a:gd name="T26" fmla="*/ 3076 w 3350"/>
                  <a:gd name="T27" fmla="*/ 833 h 1804"/>
                  <a:gd name="T28" fmla="*/ 3177 w 3350"/>
                  <a:gd name="T29" fmla="*/ 919 h 1804"/>
                  <a:gd name="T30" fmla="*/ 3250 w 3350"/>
                  <a:gd name="T31" fmla="*/ 1035 h 1804"/>
                  <a:gd name="T32" fmla="*/ 3293 w 3350"/>
                  <a:gd name="T33" fmla="*/ 1177 h 1804"/>
                  <a:gd name="T34" fmla="*/ 3318 w 3350"/>
                  <a:gd name="T35" fmla="*/ 1295 h 1804"/>
                  <a:gd name="T36" fmla="*/ 3333 w 3350"/>
                  <a:gd name="T37" fmla="*/ 1405 h 1804"/>
                  <a:gd name="T38" fmla="*/ 3342 w 3350"/>
                  <a:gd name="T39" fmla="*/ 1531 h 1804"/>
                  <a:gd name="T40" fmla="*/ 3346 w 3350"/>
                  <a:gd name="T41" fmla="*/ 1637 h 1804"/>
                  <a:gd name="T42" fmla="*/ 3298 w 3350"/>
                  <a:gd name="T43" fmla="*/ 1646 h 1804"/>
                  <a:gd name="T44" fmla="*/ 3198 w 3350"/>
                  <a:gd name="T45" fmla="*/ 1663 h 1804"/>
                  <a:gd name="T46" fmla="*/ 3054 w 3350"/>
                  <a:gd name="T47" fmla="*/ 1686 h 1804"/>
                  <a:gd name="T48" fmla="*/ 2873 w 3350"/>
                  <a:gd name="T49" fmla="*/ 1712 h 1804"/>
                  <a:gd name="T50" fmla="*/ 2661 w 3350"/>
                  <a:gd name="T51" fmla="*/ 1738 h 1804"/>
                  <a:gd name="T52" fmla="*/ 2427 w 3350"/>
                  <a:gd name="T53" fmla="*/ 1763 h 1804"/>
                  <a:gd name="T54" fmla="*/ 2177 w 3350"/>
                  <a:gd name="T55" fmla="*/ 1785 h 1804"/>
                  <a:gd name="T56" fmla="*/ 1917 w 3350"/>
                  <a:gd name="T57" fmla="*/ 1799 h 1804"/>
                  <a:gd name="T58" fmla="*/ 1656 w 3350"/>
                  <a:gd name="T59" fmla="*/ 1804 h 1804"/>
                  <a:gd name="T60" fmla="*/ 1386 w 3350"/>
                  <a:gd name="T61" fmla="*/ 1799 h 1804"/>
                  <a:gd name="T62" fmla="*/ 1121 w 3350"/>
                  <a:gd name="T63" fmla="*/ 1783 h 1804"/>
                  <a:gd name="T64" fmla="*/ 867 w 3350"/>
                  <a:gd name="T65" fmla="*/ 1761 h 1804"/>
                  <a:gd name="T66" fmla="*/ 633 w 3350"/>
                  <a:gd name="T67" fmla="*/ 1734 h 1804"/>
                  <a:gd name="T68" fmla="*/ 424 w 3350"/>
                  <a:gd name="T69" fmla="*/ 1706 h 1804"/>
                  <a:gd name="T70" fmla="*/ 249 w 3350"/>
                  <a:gd name="T71" fmla="*/ 1680 h 1804"/>
                  <a:gd name="T72" fmla="*/ 116 w 3350"/>
                  <a:gd name="T73" fmla="*/ 1658 h 1804"/>
                  <a:gd name="T74" fmla="*/ 30 w 3350"/>
                  <a:gd name="T75" fmla="*/ 1643 h 1804"/>
                  <a:gd name="T76" fmla="*/ 0 w 3350"/>
                  <a:gd name="T77" fmla="*/ 1636 h 1804"/>
                  <a:gd name="T78" fmla="*/ 11 w 3350"/>
                  <a:gd name="T79" fmla="*/ 1486 h 1804"/>
                  <a:gd name="T80" fmla="*/ 20 w 3350"/>
                  <a:gd name="T81" fmla="*/ 1368 h 1804"/>
                  <a:gd name="T82" fmla="*/ 38 w 3350"/>
                  <a:gd name="T83" fmla="*/ 1258 h 1804"/>
                  <a:gd name="T84" fmla="*/ 69 w 3350"/>
                  <a:gd name="T85" fmla="*/ 1132 h 1804"/>
                  <a:gd name="T86" fmla="*/ 120 w 3350"/>
                  <a:gd name="T87" fmla="*/ 993 h 1804"/>
                  <a:gd name="T88" fmla="*/ 203 w 3350"/>
                  <a:gd name="T89" fmla="*/ 888 h 1804"/>
                  <a:gd name="T90" fmla="*/ 313 w 3350"/>
                  <a:gd name="T91" fmla="*/ 810 h 1804"/>
                  <a:gd name="T92" fmla="*/ 440 w 3350"/>
                  <a:gd name="T93" fmla="*/ 754 h 1804"/>
                  <a:gd name="T94" fmla="*/ 580 w 3350"/>
                  <a:gd name="T95" fmla="*/ 713 h 1804"/>
                  <a:gd name="T96" fmla="*/ 723 w 3350"/>
                  <a:gd name="T97" fmla="*/ 682 h 1804"/>
                  <a:gd name="T98" fmla="*/ 861 w 3350"/>
                  <a:gd name="T99" fmla="*/ 655 h 1804"/>
                  <a:gd name="T100" fmla="*/ 985 w 3350"/>
                  <a:gd name="T101" fmla="*/ 627 h 1804"/>
                  <a:gd name="T102" fmla="*/ 1090 w 3350"/>
                  <a:gd name="T103" fmla="*/ 591 h 1804"/>
                  <a:gd name="T104" fmla="*/ 1187 w 3350"/>
                  <a:gd name="T105" fmla="*/ 525 h 1804"/>
                  <a:gd name="T106" fmla="*/ 1253 w 3350"/>
                  <a:gd name="T107" fmla="*/ 433 h 1804"/>
                  <a:gd name="T108" fmla="*/ 1294 w 3350"/>
                  <a:gd name="T109" fmla="*/ 330 h 1804"/>
                  <a:gd name="T110" fmla="*/ 1317 w 3350"/>
                  <a:gd name="T111" fmla="*/ 224 h 1804"/>
                  <a:gd name="T112" fmla="*/ 1330 w 3350"/>
                  <a:gd name="T113" fmla="*/ 127 h 1804"/>
                  <a:gd name="T114" fmla="*/ 1339 w 3350"/>
                  <a:gd name="T115" fmla="*/ 48 h 1804"/>
                  <a:gd name="T116" fmla="*/ 1349 w 3350"/>
                  <a:gd name="T117" fmla="*/ 0 h 1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50" h="1804">
                    <a:moveTo>
                      <a:pt x="1349" y="0"/>
                    </a:moveTo>
                    <a:lnTo>
                      <a:pt x="1999" y="0"/>
                    </a:lnTo>
                    <a:lnTo>
                      <a:pt x="2004" y="12"/>
                    </a:lnTo>
                    <a:lnTo>
                      <a:pt x="2008" y="28"/>
                    </a:lnTo>
                    <a:lnTo>
                      <a:pt x="2011" y="48"/>
                    </a:lnTo>
                    <a:lnTo>
                      <a:pt x="2013" y="71"/>
                    </a:lnTo>
                    <a:lnTo>
                      <a:pt x="2017" y="98"/>
                    </a:lnTo>
                    <a:lnTo>
                      <a:pt x="2020" y="127"/>
                    </a:lnTo>
                    <a:lnTo>
                      <a:pt x="2023" y="157"/>
                    </a:lnTo>
                    <a:lnTo>
                      <a:pt x="2027" y="190"/>
                    </a:lnTo>
                    <a:lnTo>
                      <a:pt x="2032" y="224"/>
                    </a:lnTo>
                    <a:lnTo>
                      <a:pt x="2038" y="259"/>
                    </a:lnTo>
                    <a:lnTo>
                      <a:pt x="2046" y="295"/>
                    </a:lnTo>
                    <a:lnTo>
                      <a:pt x="2055" y="330"/>
                    </a:lnTo>
                    <a:lnTo>
                      <a:pt x="2067" y="365"/>
                    </a:lnTo>
                    <a:lnTo>
                      <a:pt x="2081" y="400"/>
                    </a:lnTo>
                    <a:lnTo>
                      <a:pt x="2096" y="433"/>
                    </a:lnTo>
                    <a:lnTo>
                      <a:pt x="2115" y="465"/>
                    </a:lnTo>
                    <a:lnTo>
                      <a:pt x="2137" y="496"/>
                    </a:lnTo>
                    <a:lnTo>
                      <a:pt x="2162" y="525"/>
                    </a:lnTo>
                    <a:lnTo>
                      <a:pt x="2191" y="549"/>
                    </a:lnTo>
                    <a:lnTo>
                      <a:pt x="2223" y="572"/>
                    </a:lnTo>
                    <a:lnTo>
                      <a:pt x="2258" y="591"/>
                    </a:lnTo>
                    <a:lnTo>
                      <a:pt x="2291" y="604"/>
                    </a:lnTo>
                    <a:lnTo>
                      <a:pt x="2326" y="616"/>
                    </a:lnTo>
                    <a:lnTo>
                      <a:pt x="2364" y="627"/>
                    </a:lnTo>
                    <a:lnTo>
                      <a:pt x="2403" y="636"/>
                    </a:lnTo>
                    <a:lnTo>
                      <a:pt x="2445" y="646"/>
                    </a:lnTo>
                    <a:lnTo>
                      <a:pt x="2489" y="655"/>
                    </a:lnTo>
                    <a:lnTo>
                      <a:pt x="2533" y="663"/>
                    </a:lnTo>
                    <a:lnTo>
                      <a:pt x="2580" y="673"/>
                    </a:lnTo>
                    <a:lnTo>
                      <a:pt x="2627" y="682"/>
                    </a:lnTo>
                    <a:lnTo>
                      <a:pt x="2674" y="691"/>
                    </a:lnTo>
                    <a:lnTo>
                      <a:pt x="2721" y="701"/>
                    </a:lnTo>
                    <a:lnTo>
                      <a:pt x="2769" y="713"/>
                    </a:lnTo>
                    <a:lnTo>
                      <a:pt x="2816" y="725"/>
                    </a:lnTo>
                    <a:lnTo>
                      <a:pt x="2862" y="739"/>
                    </a:lnTo>
                    <a:lnTo>
                      <a:pt x="2908" y="754"/>
                    </a:lnTo>
                    <a:lnTo>
                      <a:pt x="2952" y="770"/>
                    </a:lnTo>
                    <a:lnTo>
                      <a:pt x="2995" y="789"/>
                    </a:lnTo>
                    <a:lnTo>
                      <a:pt x="3036" y="810"/>
                    </a:lnTo>
                    <a:lnTo>
                      <a:pt x="3076" y="833"/>
                    </a:lnTo>
                    <a:lnTo>
                      <a:pt x="3112" y="859"/>
                    </a:lnTo>
                    <a:lnTo>
                      <a:pt x="3146" y="888"/>
                    </a:lnTo>
                    <a:lnTo>
                      <a:pt x="3177" y="919"/>
                    </a:lnTo>
                    <a:lnTo>
                      <a:pt x="3205" y="955"/>
                    </a:lnTo>
                    <a:lnTo>
                      <a:pt x="3230" y="993"/>
                    </a:lnTo>
                    <a:lnTo>
                      <a:pt x="3250" y="1035"/>
                    </a:lnTo>
                    <a:lnTo>
                      <a:pt x="3266" y="1082"/>
                    </a:lnTo>
                    <a:lnTo>
                      <a:pt x="3280" y="1132"/>
                    </a:lnTo>
                    <a:lnTo>
                      <a:pt x="3293" y="1177"/>
                    </a:lnTo>
                    <a:lnTo>
                      <a:pt x="3303" y="1219"/>
                    </a:lnTo>
                    <a:lnTo>
                      <a:pt x="3311" y="1258"/>
                    </a:lnTo>
                    <a:lnTo>
                      <a:pt x="3318" y="1295"/>
                    </a:lnTo>
                    <a:lnTo>
                      <a:pt x="3324" y="1332"/>
                    </a:lnTo>
                    <a:lnTo>
                      <a:pt x="3328" y="1368"/>
                    </a:lnTo>
                    <a:lnTo>
                      <a:pt x="3333" y="1405"/>
                    </a:lnTo>
                    <a:lnTo>
                      <a:pt x="3336" y="1444"/>
                    </a:lnTo>
                    <a:lnTo>
                      <a:pt x="3339" y="1486"/>
                    </a:lnTo>
                    <a:lnTo>
                      <a:pt x="3342" y="1531"/>
                    </a:lnTo>
                    <a:lnTo>
                      <a:pt x="3346" y="1580"/>
                    </a:lnTo>
                    <a:lnTo>
                      <a:pt x="3350" y="1636"/>
                    </a:lnTo>
                    <a:lnTo>
                      <a:pt x="3346" y="1637"/>
                    </a:lnTo>
                    <a:lnTo>
                      <a:pt x="3336" y="1638"/>
                    </a:lnTo>
                    <a:lnTo>
                      <a:pt x="3320" y="1642"/>
                    </a:lnTo>
                    <a:lnTo>
                      <a:pt x="3298" y="1646"/>
                    </a:lnTo>
                    <a:lnTo>
                      <a:pt x="3270" y="1650"/>
                    </a:lnTo>
                    <a:lnTo>
                      <a:pt x="3237" y="1657"/>
                    </a:lnTo>
                    <a:lnTo>
                      <a:pt x="3198" y="1663"/>
                    </a:lnTo>
                    <a:lnTo>
                      <a:pt x="3155" y="1670"/>
                    </a:lnTo>
                    <a:lnTo>
                      <a:pt x="3107" y="1677"/>
                    </a:lnTo>
                    <a:lnTo>
                      <a:pt x="3054" y="1686"/>
                    </a:lnTo>
                    <a:lnTo>
                      <a:pt x="2997" y="1693"/>
                    </a:lnTo>
                    <a:lnTo>
                      <a:pt x="2937" y="1703"/>
                    </a:lnTo>
                    <a:lnTo>
                      <a:pt x="2873" y="1712"/>
                    </a:lnTo>
                    <a:lnTo>
                      <a:pt x="2805" y="1720"/>
                    </a:lnTo>
                    <a:lnTo>
                      <a:pt x="2735" y="1730"/>
                    </a:lnTo>
                    <a:lnTo>
                      <a:pt x="2661" y="1738"/>
                    </a:lnTo>
                    <a:lnTo>
                      <a:pt x="2585" y="1747"/>
                    </a:lnTo>
                    <a:lnTo>
                      <a:pt x="2508" y="1756"/>
                    </a:lnTo>
                    <a:lnTo>
                      <a:pt x="2427" y="1763"/>
                    </a:lnTo>
                    <a:lnTo>
                      <a:pt x="2344" y="1771"/>
                    </a:lnTo>
                    <a:lnTo>
                      <a:pt x="2262" y="1778"/>
                    </a:lnTo>
                    <a:lnTo>
                      <a:pt x="2177" y="1785"/>
                    </a:lnTo>
                    <a:lnTo>
                      <a:pt x="2091" y="1790"/>
                    </a:lnTo>
                    <a:lnTo>
                      <a:pt x="2004" y="1795"/>
                    </a:lnTo>
                    <a:lnTo>
                      <a:pt x="1917" y="1799"/>
                    </a:lnTo>
                    <a:lnTo>
                      <a:pt x="1830" y="1802"/>
                    </a:lnTo>
                    <a:lnTo>
                      <a:pt x="1743" y="1804"/>
                    </a:lnTo>
                    <a:lnTo>
                      <a:pt x="1656" y="1804"/>
                    </a:lnTo>
                    <a:lnTo>
                      <a:pt x="1565" y="1804"/>
                    </a:lnTo>
                    <a:lnTo>
                      <a:pt x="1475" y="1802"/>
                    </a:lnTo>
                    <a:lnTo>
                      <a:pt x="1386" y="1799"/>
                    </a:lnTo>
                    <a:lnTo>
                      <a:pt x="1297" y="1794"/>
                    </a:lnTo>
                    <a:lnTo>
                      <a:pt x="1209" y="1789"/>
                    </a:lnTo>
                    <a:lnTo>
                      <a:pt x="1121" y="1783"/>
                    </a:lnTo>
                    <a:lnTo>
                      <a:pt x="1035" y="1776"/>
                    </a:lnTo>
                    <a:lnTo>
                      <a:pt x="950" y="1769"/>
                    </a:lnTo>
                    <a:lnTo>
                      <a:pt x="867" y="1761"/>
                    </a:lnTo>
                    <a:lnTo>
                      <a:pt x="786" y="1752"/>
                    </a:lnTo>
                    <a:lnTo>
                      <a:pt x="708" y="1744"/>
                    </a:lnTo>
                    <a:lnTo>
                      <a:pt x="633" y="1734"/>
                    </a:lnTo>
                    <a:lnTo>
                      <a:pt x="560" y="1724"/>
                    </a:lnTo>
                    <a:lnTo>
                      <a:pt x="490" y="1716"/>
                    </a:lnTo>
                    <a:lnTo>
                      <a:pt x="424" y="1706"/>
                    </a:lnTo>
                    <a:lnTo>
                      <a:pt x="362" y="1698"/>
                    </a:lnTo>
                    <a:lnTo>
                      <a:pt x="304" y="1689"/>
                    </a:lnTo>
                    <a:lnTo>
                      <a:pt x="249" y="1680"/>
                    </a:lnTo>
                    <a:lnTo>
                      <a:pt x="200" y="1672"/>
                    </a:lnTo>
                    <a:lnTo>
                      <a:pt x="156" y="1664"/>
                    </a:lnTo>
                    <a:lnTo>
                      <a:pt x="116" y="1658"/>
                    </a:lnTo>
                    <a:lnTo>
                      <a:pt x="82" y="1651"/>
                    </a:lnTo>
                    <a:lnTo>
                      <a:pt x="53" y="1646"/>
                    </a:lnTo>
                    <a:lnTo>
                      <a:pt x="30" y="1643"/>
                    </a:lnTo>
                    <a:lnTo>
                      <a:pt x="14" y="1640"/>
                    </a:lnTo>
                    <a:lnTo>
                      <a:pt x="3" y="1637"/>
                    </a:lnTo>
                    <a:lnTo>
                      <a:pt x="0" y="1636"/>
                    </a:lnTo>
                    <a:lnTo>
                      <a:pt x="4" y="1580"/>
                    </a:lnTo>
                    <a:lnTo>
                      <a:pt x="8" y="1531"/>
                    </a:lnTo>
                    <a:lnTo>
                      <a:pt x="11" y="1486"/>
                    </a:lnTo>
                    <a:lnTo>
                      <a:pt x="14" y="1444"/>
                    </a:lnTo>
                    <a:lnTo>
                      <a:pt x="17" y="1405"/>
                    </a:lnTo>
                    <a:lnTo>
                      <a:pt x="20" y="1368"/>
                    </a:lnTo>
                    <a:lnTo>
                      <a:pt x="26" y="1332"/>
                    </a:lnTo>
                    <a:lnTo>
                      <a:pt x="31" y="1295"/>
                    </a:lnTo>
                    <a:lnTo>
                      <a:pt x="38" y="1258"/>
                    </a:lnTo>
                    <a:lnTo>
                      <a:pt x="46" y="1219"/>
                    </a:lnTo>
                    <a:lnTo>
                      <a:pt x="57" y="1177"/>
                    </a:lnTo>
                    <a:lnTo>
                      <a:pt x="69" y="1132"/>
                    </a:lnTo>
                    <a:lnTo>
                      <a:pt x="83" y="1082"/>
                    </a:lnTo>
                    <a:lnTo>
                      <a:pt x="100" y="1035"/>
                    </a:lnTo>
                    <a:lnTo>
                      <a:pt x="120" y="993"/>
                    </a:lnTo>
                    <a:lnTo>
                      <a:pt x="144" y="955"/>
                    </a:lnTo>
                    <a:lnTo>
                      <a:pt x="172" y="919"/>
                    </a:lnTo>
                    <a:lnTo>
                      <a:pt x="203" y="888"/>
                    </a:lnTo>
                    <a:lnTo>
                      <a:pt x="237" y="859"/>
                    </a:lnTo>
                    <a:lnTo>
                      <a:pt x="274" y="833"/>
                    </a:lnTo>
                    <a:lnTo>
                      <a:pt x="313" y="810"/>
                    </a:lnTo>
                    <a:lnTo>
                      <a:pt x="353" y="789"/>
                    </a:lnTo>
                    <a:lnTo>
                      <a:pt x="396" y="770"/>
                    </a:lnTo>
                    <a:lnTo>
                      <a:pt x="440" y="754"/>
                    </a:lnTo>
                    <a:lnTo>
                      <a:pt x="487" y="739"/>
                    </a:lnTo>
                    <a:lnTo>
                      <a:pt x="533" y="725"/>
                    </a:lnTo>
                    <a:lnTo>
                      <a:pt x="580" y="713"/>
                    </a:lnTo>
                    <a:lnTo>
                      <a:pt x="627" y="701"/>
                    </a:lnTo>
                    <a:lnTo>
                      <a:pt x="676" y="691"/>
                    </a:lnTo>
                    <a:lnTo>
                      <a:pt x="723" y="682"/>
                    </a:lnTo>
                    <a:lnTo>
                      <a:pt x="769" y="673"/>
                    </a:lnTo>
                    <a:lnTo>
                      <a:pt x="815" y="663"/>
                    </a:lnTo>
                    <a:lnTo>
                      <a:pt x="861" y="655"/>
                    </a:lnTo>
                    <a:lnTo>
                      <a:pt x="904" y="646"/>
                    </a:lnTo>
                    <a:lnTo>
                      <a:pt x="945" y="636"/>
                    </a:lnTo>
                    <a:lnTo>
                      <a:pt x="985" y="627"/>
                    </a:lnTo>
                    <a:lnTo>
                      <a:pt x="1023" y="616"/>
                    </a:lnTo>
                    <a:lnTo>
                      <a:pt x="1058" y="604"/>
                    </a:lnTo>
                    <a:lnTo>
                      <a:pt x="1090" y="591"/>
                    </a:lnTo>
                    <a:lnTo>
                      <a:pt x="1127" y="572"/>
                    </a:lnTo>
                    <a:lnTo>
                      <a:pt x="1159" y="549"/>
                    </a:lnTo>
                    <a:lnTo>
                      <a:pt x="1187" y="525"/>
                    </a:lnTo>
                    <a:lnTo>
                      <a:pt x="1212" y="496"/>
                    </a:lnTo>
                    <a:lnTo>
                      <a:pt x="1233" y="465"/>
                    </a:lnTo>
                    <a:lnTo>
                      <a:pt x="1253" y="433"/>
                    </a:lnTo>
                    <a:lnTo>
                      <a:pt x="1269" y="400"/>
                    </a:lnTo>
                    <a:lnTo>
                      <a:pt x="1283" y="365"/>
                    </a:lnTo>
                    <a:lnTo>
                      <a:pt x="1294" y="330"/>
                    </a:lnTo>
                    <a:lnTo>
                      <a:pt x="1303" y="295"/>
                    </a:lnTo>
                    <a:lnTo>
                      <a:pt x="1311" y="259"/>
                    </a:lnTo>
                    <a:lnTo>
                      <a:pt x="1317" y="224"/>
                    </a:lnTo>
                    <a:lnTo>
                      <a:pt x="1323" y="190"/>
                    </a:lnTo>
                    <a:lnTo>
                      <a:pt x="1327" y="157"/>
                    </a:lnTo>
                    <a:lnTo>
                      <a:pt x="1330" y="127"/>
                    </a:lnTo>
                    <a:lnTo>
                      <a:pt x="1333" y="98"/>
                    </a:lnTo>
                    <a:lnTo>
                      <a:pt x="1335" y="71"/>
                    </a:lnTo>
                    <a:lnTo>
                      <a:pt x="1339" y="48"/>
                    </a:lnTo>
                    <a:lnTo>
                      <a:pt x="1342" y="28"/>
                    </a:lnTo>
                    <a:lnTo>
                      <a:pt x="1345" y="12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4" name="Freeform 30"/>
              <p:cNvSpPr>
                <a:spLocks/>
              </p:cNvSpPr>
              <p:nvPr/>
            </p:nvSpPr>
            <p:spPr bwMode="auto">
              <a:xfrm>
                <a:off x="3303" y="2151"/>
                <a:ext cx="423" cy="424"/>
              </a:xfrm>
              <a:custGeom>
                <a:avLst/>
                <a:gdLst>
                  <a:gd name="T0" fmla="*/ 348 w 1693"/>
                  <a:gd name="T1" fmla="*/ 12 h 1693"/>
                  <a:gd name="T2" fmla="*/ 357 w 1693"/>
                  <a:gd name="T3" fmla="*/ 71 h 1693"/>
                  <a:gd name="T4" fmla="*/ 367 w 1693"/>
                  <a:gd name="T5" fmla="*/ 157 h 1693"/>
                  <a:gd name="T6" fmla="*/ 382 w 1693"/>
                  <a:gd name="T7" fmla="*/ 259 h 1693"/>
                  <a:gd name="T8" fmla="*/ 411 w 1693"/>
                  <a:gd name="T9" fmla="*/ 365 h 1693"/>
                  <a:gd name="T10" fmla="*/ 459 w 1693"/>
                  <a:gd name="T11" fmla="*/ 465 h 1693"/>
                  <a:gd name="T12" fmla="*/ 535 w 1693"/>
                  <a:gd name="T13" fmla="*/ 549 h 1693"/>
                  <a:gd name="T14" fmla="*/ 635 w 1693"/>
                  <a:gd name="T15" fmla="*/ 604 h 1693"/>
                  <a:gd name="T16" fmla="*/ 747 w 1693"/>
                  <a:gd name="T17" fmla="*/ 636 h 1693"/>
                  <a:gd name="T18" fmla="*/ 877 w 1693"/>
                  <a:gd name="T19" fmla="*/ 663 h 1693"/>
                  <a:gd name="T20" fmla="*/ 1018 w 1693"/>
                  <a:gd name="T21" fmla="*/ 691 h 1693"/>
                  <a:gd name="T22" fmla="*/ 1160 w 1693"/>
                  <a:gd name="T23" fmla="*/ 725 h 1693"/>
                  <a:gd name="T24" fmla="*/ 1296 w 1693"/>
                  <a:gd name="T25" fmla="*/ 770 h 1693"/>
                  <a:gd name="T26" fmla="*/ 1420 w 1693"/>
                  <a:gd name="T27" fmla="*/ 833 h 1693"/>
                  <a:gd name="T28" fmla="*/ 1521 w 1693"/>
                  <a:gd name="T29" fmla="*/ 919 h 1693"/>
                  <a:gd name="T30" fmla="*/ 1594 w 1693"/>
                  <a:gd name="T31" fmla="*/ 1035 h 1693"/>
                  <a:gd name="T32" fmla="*/ 1637 w 1693"/>
                  <a:gd name="T33" fmla="*/ 1177 h 1693"/>
                  <a:gd name="T34" fmla="*/ 1662 w 1693"/>
                  <a:gd name="T35" fmla="*/ 1295 h 1693"/>
                  <a:gd name="T36" fmla="*/ 1677 w 1693"/>
                  <a:gd name="T37" fmla="*/ 1405 h 1693"/>
                  <a:gd name="T38" fmla="*/ 1686 w 1693"/>
                  <a:gd name="T39" fmla="*/ 1531 h 1693"/>
                  <a:gd name="T40" fmla="*/ 1690 w 1693"/>
                  <a:gd name="T41" fmla="*/ 1637 h 1693"/>
                  <a:gd name="T42" fmla="*/ 1642 w 1693"/>
                  <a:gd name="T43" fmla="*/ 1646 h 1693"/>
                  <a:gd name="T44" fmla="*/ 1545 w 1693"/>
                  <a:gd name="T45" fmla="*/ 1662 h 1693"/>
                  <a:gd name="T46" fmla="*/ 1403 w 1693"/>
                  <a:gd name="T47" fmla="*/ 1685 h 1693"/>
                  <a:gd name="T48" fmla="*/ 1339 w 1693"/>
                  <a:gd name="T49" fmla="*/ 1599 h 1693"/>
                  <a:gd name="T50" fmla="*/ 1331 w 1693"/>
                  <a:gd name="T51" fmla="*/ 1483 h 1693"/>
                  <a:gd name="T52" fmla="*/ 1316 w 1693"/>
                  <a:gd name="T53" fmla="*/ 1378 h 1693"/>
                  <a:gd name="T54" fmla="*/ 1291 w 1693"/>
                  <a:gd name="T55" fmla="*/ 1265 h 1693"/>
                  <a:gd name="T56" fmla="*/ 1249 w 1693"/>
                  <a:gd name="T57" fmla="*/ 1127 h 1693"/>
                  <a:gd name="T58" fmla="*/ 1177 w 1693"/>
                  <a:gd name="T59" fmla="*/ 1012 h 1693"/>
                  <a:gd name="T60" fmla="*/ 1075 w 1693"/>
                  <a:gd name="T61" fmla="*/ 925 h 1693"/>
                  <a:gd name="T62" fmla="*/ 953 w 1693"/>
                  <a:gd name="T63" fmla="*/ 862 h 1693"/>
                  <a:gd name="T64" fmla="*/ 816 w 1693"/>
                  <a:gd name="T65" fmla="*/ 817 h 1693"/>
                  <a:gd name="T66" fmla="*/ 673 w 1693"/>
                  <a:gd name="T67" fmla="*/ 783 h 1693"/>
                  <a:gd name="T68" fmla="*/ 534 w 1693"/>
                  <a:gd name="T69" fmla="*/ 756 h 1693"/>
                  <a:gd name="T70" fmla="*/ 402 w 1693"/>
                  <a:gd name="T71" fmla="*/ 729 h 1693"/>
                  <a:gd name="T72" fmla="*/ 291 w 1693"/>
                  <a:gd name="T73" fmla="*/ 696 h 1693"/>
                  <a:gd name="T74" fmla="*/ 194 w 1693"/>
                  <a:gd name="T75" fmla="*/ 642 h 1693"/>
                  <a:gd name="T76" fmla="*/ 120 w 1693"/>
                  <a:gd name="T77" fmla="*/ 553 h 1693"/>
                  <a:gd name="T78" fmla="*/ 67 w 1693"/>
                  <a:gd name="T79" fmla="*/ 440 h 1693"/>
                  <a:gd name="T80" fmla="*/ 33 w 1693"/>
                  <a:gd name="T81" fmla="*/ 317 h 1693"/>
                  <a:gd name="T82" fmla="*/ 12 w 1693"/>
                  <a:gd name="T83" fmla="*/ 198 h 1693"/>
                  <a:gd name="T84" fmla="*/ 3 w 1693"/>
                  <a:gd name="T85" fmla="*/ 97 h 1693"/>
                  <a:gd name="T86" fmla="*/ 0 w 1693"/>
                  <a:gd name="T87" fmla="*/ 26 h 1693"/>
                  <a:gd name="T88" fmla="*/ 0 w 1693"/>
                  <a:gd name="T89" fmla="*/ 0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3" h="1693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1" y="98"/>
                    </a:lnTo>
                    <a:lnTo>
                      <a:pt x="364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6" y="224"/>
                    </a:lnTo>
                    <a:lnTo>
                      <a:pt x="382" y="259"/>
                    </a:lnTo>
                    <a:lnTo>
                      <a:pt x="390" y="295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400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1" y="496"/>
                    </a:lnTo>
                    <a:lnTo>
                      <a:pt x="506" y="525"/>
                    </a:lnTo>
                    <a:lnTo>
                      <a:pt x="535" y="549"/>
                    </a:lnTo>
                    <a:lnTo>
                      <a:pt x="567" y="572"/>
                    </a:lnTo>
                    <a:lnTo>
                      <a:pt x="602" y="591"/>
                    </a:lnTo>
                    <a:lnTo>
                      <a:pt x="635" y="604"/>
                    </a:lnTo>
                    <a:lnTo>
                      <a:pt x="670" y="616"/>
                    </a:lnTo>
                    <a:lnTo>
                      <a:pt x="708" y="627"/>
                    </a:lnTo>
                    <a:lnTo>
                      <a:pt x="747" y="636"/>
                    </a:lnTo>
                    <a:lnTo>
                      <a:pt x="789" y="646"/>
                    </a:lnTo>
                    <a:lnTo>
                      <a:pt x="833" y="655"/>
                    </a:lnTo>
                    <a:lnTo>
                      <a:pt x="877" y="663"/>
                    </a:lnTo>
                    <a:lnTo>
                      <a:pt x="924" y="673"/>
                    </a:lnTo>
                    <a:lnTo>
                      <a:pt x="971" y="682"/>
                    </a:lnTo>
                    <a:lnTo>
                      <a:pt x="1018" y="691"/>
                    </a:lnTo>
                    <a:lnTo>
                      <a:pt x="1065" y="701"/>
                    </a:lnTo>
                    <a:lnTo>
                      <a:pt x="1113" y="713"/>
                    </a:lnTo>
                    <a:lnTo>
                      <a:pt x="1160" y="725"/>
                    </a:lnTo>
                    <a:lnTo>
                      <a:pt x="1206" y="739"/>
                    </a:lnTo>
                    <a:lnTo>
                      <a:pt x="1252" y="754"/>
                    </a:lnTo>
                    <a:lnTo>
                      <a:pt x="1296" y="770"/>
                    </a:lnTo>
                    <a:lnTo>
                      <a:pt x="1339" y="789"/>
                    </a:lnTo>
                    <a:lnTo>
                      <a:pt x="1380" y="810"/>
                    </a:lnTo>
                    <a:lnTo>
                      <a:pt x="1420" y="833"/>
                    </a:lnTo>
                    <a:lnTo>
                      <a:pt x="1456" y="859"/>
                    </a:lnTo>
                    <a:lnTo>
                      <a:pt x="1490" y="888"/>
                    </a:lnTo>
                    <a:lnTo>
                      <a:pt x="1521" y="919"/>
                    </a:lnTo>
                    <a:lnTo>
                      <a:pt x="1549" y="955"/>
                    </a:lnTo>
                    <a:lnTo>
                      <a:pt x="1574" y="993"/>
                    </a:lnTo>
                    <a:lnTo>
                      <a:pt x="1594" y="1035"/>
                    </a:lnTo>
                    <a:lnTo>
                      <a:pt x="1610" y="1082"/>
                    </a:lnTo>
                    <a:lnTo>
                      <a:pt x="1624" y="1132"/>
                    </a:lnTo>
                    <a:lnTo>
                      <a:pt x="1637" y="1177"/>
                    </a:lnTo>
                    <a:lnTo>
                      <a:pt x="1647" y="1219"/>
                    </a:lnTo>
                    <a:lnTo>
                      <a:pt x="1655" y="1258"/>
                    </a:lnTo>
                    <a:lnTo>
                      <a:pt x="1662" y="1295"/>
                    </a:lnTo>
                    <a:lnTo>
                      <a:pt x="1668" y="1332"/>
                    </a:lnTo>
                    <a:lnTo>
                      <a:pt x="1672" y="1368"/>
                    </a:lnTo>
                    <a:lnTo>
                      <a:pt x="1677" y="1405"/>
                    </a:lnTo>
                    <a:lnTo>
                      <a:pt x="1680" y="1444"/>
                    </a:lnTo>
                    <a:lnTo>
                      <a:pt x="1683" y="1486"/>
                    </a:lnTo>
                    <a:lnTo>
                      <a:pt x="1686" y="1531"/>
                    </a:lnTo>
                    <a:lnTo>
                      <a:pt x="1690" y="1580"/>
                    </a:lnTo>
                    <a:lnTo>
                      <a:pt x="1693" y="1636"/>
                    </a:lnTo>
                    <a:lnTo>
                      <a:pt x="1690" y="1637"/>
                    </a:lnTo>
                    <a:lnTo>
                      <a:pt x="1680" y="1638"/>
                    </a:lnTo>
                    <a:lnTo>
                      <a:pt x="1665" y="1642"/>
                    </a:lnTo>
                    <a:lnTo>
                      <a:pt x="1642" y="1646"/>
                    </a:lnTo>
                    <a:lnTo>
                      <a:pt x="1615" y="1650"/>
                    </a:lnTo>
                    <a:lnTo>
                      <a:pt x="1582" y="1656"/>
                    </a:lnTo>
                    <a:lnTo>
                      <a:pt x="1545" y="1662"/>
                    </a:lnTo>
                    <a:lnTo>
                      <a:pt x="1502" y="1670"/>
                    </a:lnTo>
                    <a:lnTo>
                      <a:pt x="1454" y="1677"/>
                    </a:lnTo>
                    <a:lnTo>
                      <a:pt x="1403" y="1685"/>
                    </a:lnTo>
                    <a:lnTo>
                      <a:pt x="1346" y="1693"/>
                    </a:lnTo>
                    <a:lnTo>
                      <a:pt x="1343" y="1644"/>
                    </a:lnTo>
                    <a:lnTo>
                      <a:pt x="1339" y="1599"/>
                    </a:lnTo>
                    <a:lnTo>
                      <a:pt x="1337" y="1557"/>
                    </a:lnTo>
                    <a:lnTo>
                      <a:pt x="1334" y="1518"/>
                    </a:lnTo>
                    <a:lnTo>
                      <a:pt x="1331" y="1483"/>
                    </a:lnTo>
                    <a:lnTo>
                      <a:pt x="1326" y="1447"/>
                    </a:lnTo>
                    <a:lnTo>
                      <a:pt x="1322" y="1413"/>
                    </a:lnTo>
                    <a:lnTo>
                      <a:pt x="1316" y="1378"/>
                    </a:lnTo>
                    <a:lnTo>
                      <a:pt x="1309" y="1343"/>
                    </a:lnTo>
                    <a:lnTo>
                      <a:pt x="1301" y="1305"/>
                    </a:lnTo>
                    <a:lnTo>
                      <a:pt x="1291" y="1265"/>
                    </a:lnTo>
                    <a:lnTo>
                      <a:pt x="1279" y="1221"/>
                    </a:lnTo>
                    <a:lnTo>
                      <a:pt x="1265" y="1173"/>
                    </a:lnTo>
                    <a:lnTo>
                      <a:pt x="1249" y="1127"/>
                    </a:lnTo>
                    <a:lnTo>
                      <a:pt x="1229" y="1085"/>
                    </a:lnTo>
                    <a:lnTo>
                      <a:pt x="1204" y="1046"/>
                    </a:lnTo>
                    <a:lnTo>
                      <a:pt x="1177" y="1012"/>
                    </a:lnTo>
                    <a:lnTo>
                      <a:pt x="1146" y="979"/>
                    </a:lnTo>
                    <a:lnTo>
                      <a:pt x="1112" y="950"/>
                    </a:lnTo>
                    <a:lnTo>
                      <a:pt x="1075" y="925"/>
                    </a:lnTo>
                    <a:lnTo>
                      <a:pt x="1036" y="902"/>
                    </a:lnTo>
                    <a:lnTo>
                      <a:pt x="994" y="880"/>
                    </a:lnTo>
                    <a:lnTo>
                      <a:pt x="953" y="862"/>
                    </a:lnTo>
                    <a:lnTo>
                      <a:pt x="907" y="845"/>
                    </a:lnTo>
                    <a:lnTo>
                      <a:pt x="862" y="830"/>
                    </a:lnTo>
                    <a:lnTo>
                      <a:pt x="816" y="817"/>
                    </a:lnTo>
                    <a:lnTo>
                      <a:pt x="769" y="804"/>
                    </a:lnTo>
                    <a:lnTo>
                      <a:pt x="720" y="793"/>
                    </a:lnTo>
                    <a:lnTo>
                      <a:pt x="673" y="783"/>
                    </a:lnTo>
                    <a:lnTo>
                      <a:pt x="626" y="774"/>
                    </a:lnTo>
                    <a:lnTo>
                      <a:pt x="580" y="764"/>
                    </a:lnTo>
                    <a:lnTo>
                      <a:pt x="534" y="756"/>
                    </a:lnTo>
                    <a:lnTo>
                      <a:pt x="488" y="747"/>
                    </a:lnTo>
                    <a:lnTo>
                      <a:pt x="444" y="737"/>
                    </a:lnTo>
                    <a:lnTo>
                      <a:pt x="402" y="729"/>
                    </a:lnTo>
                    <a:lnTo>
                      <a:pt x="363" y="718"/>
                    </a:lnTo>
                    <a:lnTo>
                      <a:pt x="325" y="707"/>
                    </a:lnTo>
                    <a:lnTo>
                      <a:pt x="291" y="696"/>
                    </a:lnTo>
                    <a:lnTo>
                      <a:pt x="259" y="683"/>
                    </a:lnTo>
                    <a:lnTo>
                      <a:pt x="225" y="664"/>
                    </a:lnTo>
                    <a:lnTo>
                      <a:pt x="194" y="642"/>
                    </a:lnTo>
                    <a:lnTo>
                      <a:pt x="167" y="616"/>
                    </a:lnTo>
                    <a:lnTo>
                      <a:pt x="142" y="585"/>
                    </a:lnTo>
                    <a:lnTo>
                      <a:pt x="120" y="553"/>
                    </a:lnTo>
                    <a:lnTo>
                      <a:pt x="101" y="516"/>
                    </a:lnTo>
                    <a:lnTo>
                      <a:pt x="83" y="478"/>
                    </a:lnTo>
                    <a:lnTo>
                      <a:pt x="67" y="440"/>
                    </a:lnTo>
                    <a:lnTo>
                      <a:pt x="54" y="399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5" name="Freeform 31"/>
              <p:cNvSpPr>
                <a:spLocks/>
              </p:cNvSpPr>
              <p:nvPr/>
            </p:nvSpPr>
            <p:spPr bwMode="auto">
              <a:xfrm>
                <a:off x="3035" y="2520"/>
                <a:ext cx="545" cy="83"/>
              </a:xfrm>
              <a:custGeom>
                <a:avLst/>
                <a:gdLst>
                  <a:gd name="T0" fmla="*/ 5 w 2182"/>
                  <a:gd name="T1" fmla="*/ 1 h 331"/>
                  <a:gd name="T2" fmla="*/ 32 w 2182"/>
                  <a:gd name="T3" fmla="*/ 5 h 331"/>
                  <a:gd name="T4" fmla="*/ 83 w 2182"/>
                  <a:gd name="T5" fmla="*/ 13 h 331"/>
                  <a:gd name="T6" fmla="*/ 156 w 2182"/>
                  <a:gd name="T7" fmla="*/ 22 h 331"/>
                  <a:gd name="T8" fmla="*/ 247 w 2182"/>
                  <a:gd name="T9" fmla="*/ 34 h 331"/>
                  <a:gd name="T10" fmla="*/ 354 w 2182"/>
                  <a:gd name="T11" fmla="*/ 47 h 331"/>
                  <a:gd name="T12" fmla="*/ 473 w 2182"/>
                  <a:gd name="T13" fmla="*/ 60 h 331"/>
                  <a:gd name="T14" fmla="*/ 600 w 2182"/>
                  <a:gd name="T15" fmla="*/ 72 h 331"/>
                  <a:gd name="T16" fmla="*/ 733 w 2182"/>
                  <a:gd name="T17" fmla="*/ 82 h 331"/>
                  <a:gd name="T18" fmla="*/ 868 w 2182"/>
                  <a:gd name="T19" fmla="*/ 89 h 331"/>
                  <a:gd name="T20" fmla="*/ 1004 w 2182"/>
                  <a:gd name="T21" fmla="*/ 93 h 331"/>
                  <a:gd name="T22" fmla="*/ 1135 w 2182"/>
                  <a:gd name="T23" fmla="*/ 93 h 331"/>
                  <a:gd name="T24" fmla="*/ 1266 w 2182"/>
                  <a:gd name="T25" fmla="*/ 90 h 331"/>
                  <a:gd name="T26" fmla="*/ 1399 w 2182"/>
                  <a:gd name="T27" fmla="*/ 83 h 331"/>
                  <a:gd name="T28" fmla="*/ 1531 w 2182"/>
                  <a:gd name="T29" fmla="*/ 73 h 331"/>
                  <a:gd name="T30" fmla="*/ 1659 w 2182"/>
                  <a:gd name="T31" fmla="*/ 62 h 331"/>
                  <a:gd name="T32" fmla="*/ 1780 w 2182"/>
                  <a:gd name="T33" fmla="*/ 50 h 331"/>
                  <a:gd name="T34" fmla="*/ 1890 w 2182"/>
                  <a:gd name="T35" fmla="*/ 38 h 331"/>
                  <a:gd name="T36" fmla="*/ 1987 w 2182"/>
                  <a:gd name="T37" fmla="*/ 27 h 331"/>
                  <a:gd name="T38" fmla="*/ 2069 w 2182"/>
                  <a:gd name="T39" fmla="*/ 16 h 331"/>
                  <a:gd name="T40" fmla="*/ 2130 w 2182"/>
                  <a:gd name="T41" fmla="*/ 7 h 331"/>
                  <a:gd name="T42" fmla="*/ 2168 w 2182"/>
                  <a:gd name="T43" fmla="*/ 2 h 331"/>
                  <a:gd name="T44" fmla="*/ 2182 w 2182"/>
                  <a:gd name="T45" fmla="*/ 0 h 331"/>
                  <a:gd name="T46" fmla="*/ 2060 w 2182"/>
                  <a:gd name="T47" fmla="*/ 268 h 331"/>
                  <a:gd name="T48" fmla="*/ 1795 w 2182"/>
                  <a:gd name="T49" fmla="*/ 294 h 331"/>
                  <a:gd name="T50" fmla="*/ 1511 w 2182"/>
                  <a:gd name="T51" fmla="*/ 317 h 331"/>
                  <a:gd name="T52" fmla="*/ 1219 w 2182"/>
                  <a:gd name="T53" fmla="*/ 330 h 331"/>
                  <a:gd name="T54" fmla="*/ 930 w 2182"/>
                  <a:gd name="T55" fmla="*/ 330 h 331"/>
                  <a:gd name="T56" fmla="*/ 647 w 2182"/>
                  <a:gd name="T57" fmla="*/ 317 h 331"/>
                  <a:gd name="T58" fmla="*/ 374 w 2182"/>
                  <a:gd name="T59" fmla="*/ 297 h 331"/>
                  <a:gd name="T60" fmla="*/ 119 w 2182"/>
                  <a:gd name="T61" fmla="*/ 270 h 331"/>
                  <a:gd name="T62" fmla="*/ 0 w 2182"/>
                  <a:gd name="T63" fmla="*/ 255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82" h="331">
                    <a:moveTo>
                      <a:pt x="0" y="0"/>
                    </a:moveTo>
                    <a:lnTo>
                      <a:pt x="5" y="1"/>
                    </a:lnTo>
                    <a:lnTo>
                      <a:pt x="14" y="2"/>
                    </a:lnTo>
                    <a:lnTo>
                      <a:pt x="32" y="5"/>
                    </a:lnTo>
                    <a:lnTo>
                      <a:pt x="54" y="8"/>
                    </a:lnTo>
                    <a:lnTo>
                      <a:pt x="83" y="13"/>
                    </a:lnTo>
                    <a:lnTo>
                      <a:pt x="117" y="17"/>
                    </a:lnTo>
                    <a:lnTo>
                      <a:pt x="156" y="22"/>
                    </a:lnTo>
                    <a:lnTo>
                      <a:pt x="200" y="28"/>
                    </a:lnTo>
                    <a:lnTo>
                      <a:pt x="247" y="34"/>
                    </a:lnTo>
                    <a:lnTo>
                      <a:pt x="299" y="41"/>
                    </a:lnTo>
                    <a:lnTo>
                      <a:pt x="354" y="47"/>
                    </a:lnTo>
                    <a:lnTo>
                      <a:pt x="412" y="54"/>
                    </a:lnTo>
                    <a:lnTo>
                      <a:pt x="473" y="60"/>
                    </a:lnTo>
                    <a:lnTo>
                      <a:pt x="535" y="65"/>
                    </a:lnTo>
                    <a:lnTo>
                      <a:pt x="600" y="72"/>
                    </a:lnTo>
                    <a:lnTo>
                      <a:pt x="666" y="77"/>
                    </a:lnTo>
                    <a:lnTo>
                      <a:pt x="733" y="82"/>
                    </a:lnTo>
                    <a:lnTo>
                      <a:pt x="801" y="86"/>
                    </a:lnTo>
                    <a:lnTo>
                      <a:pt x="868" y="89"/>
                    </a:lnTo>
                    <a:lnTo>
                      <a:pt x="937" y="92"/>
                    </a:lnTo>
                    <a:lnTo>
                      <a:pt x="1004" y="93"/>
                    </a:lnTo>
                    <a:lnTo>
                      <a:pt x="1070" y="94"/>
                    </a:lnTo>
                    <a:lnTo>
                      <a:pt x="1135" y="93"/>
                    </a:lnTo>
                    <a:lnTo>
                      <a:pt x="1200" y="92"/>
                    </a:lnTo>
                    <a:lnTo>
                      <a:pt x="1266" y="90"/>
                    </a:lnTo>
                    <a:lnTo>
                      <a:pt x="1333" y="87"/>
                    </a:lnTo>
                    <a:lnTo>
                      <a:pt x="1399" y="83"/>
                    </a:lnTo>
                    <a:lnTo>
                      <a:pt x="1466" y="78"/>
                    </a:lnTo>
                    <a:lnTo>
                      <a:pt x="1531" y="73"/>
                    </a:lnTo>
                    <a:lnTo>
                      <a:pt x="1596" y="68"/>
                    </a:lnTo>
                    <a:lnTo>
                      <a:pt x="1659" y="62"/>
                    </a:lnTo>
                    <a:lnTo>
                      <a:pt x="1720" y="56"/>
                    </a:lnTo>
                    <a:lnTo>
                      <a:pt x="1780" y="50"/>
                    </a:lnTo>
                    <a:lnTo>
                      <a:pt x="1836" y="44"/>
                    </a:lnTo>
                    <a:lnTo>
                      <a:pt x="1890" y="38"/>
                    </a:lnTo>
                    <a:lnTo>
                      <a:pt x="1941" y="32"/>
                    </a:lnTo>
                    <a:lnTo>
                      <a:pt x="1987" y="27"/>
                    </a:lnTo>
                    <a:lnTo>
                      <a:pt x="2030" y="21"/>
                    </a:lnTo>
                    <a:lnTo>
                      <a:pt x="2069" y="16"/>
                    </a:lnTo>
                    <a:lnTo>
                      <a:pt x="2102" y="12"/>
                    </a:lnTo>
                    <a:lnTo>
                      <a:pt x="2130" y="7"/>
                    </a:lnTo>
                    <a:lnTo>
                      <a:pt x="2152" y="4"/>
                    </a:lnTo>
                    <a:lnTo>
                      <a:pt x="2168" y="2"/>
                    </a:lnTo>
                    <a:lnTo>
                      <a:pt x="2179" y="1"/>
                    </a:lnTo>
                    <a:lnTo>
                      <a:pt x="2182" y="0"/>
                    </a:lnTo>
                    <a:lnTo>
                      <a:pt x="2182" y="253"/>
                    </a:lnTo>
                    <a:lnTo>
                      <a:pt x="2060" y="268"/>
                    </a:lnTo>
                    <a:lnTo>
                      <a:pt x="1930" y="282"/>
                    </a:lnTo>
                    <a:lnTo>
                      <a:pt x="1795" y="294"/>
                    </a:lnTo>
                    <a:lnTo>
                      <a:pt x="1654" y="307"/>
                    </a:lnTo>
                    <a:lnTo>
                      <a:pt x="1511" y="317"/>
                    </a:lnTo>
                    <a:lnTo>
                      <a:pt x="1365" y="325"/>
                    </a:lnTo>
                    <a:lnTo>
                      <a:pt x="1219" y="330"/>
                    </a:lnTo>
                    <a:lnTo>
                      <a:pt x="1073" y="331"/>
                    </a:lnTo>
                    <a:lnTo>
                      <a:pt x="930" y="330"/>
                    </a:lnTo>
                    <a:lnTo>
                      <a:pt x="788" y="325"/>
                    </a:lnTo>
                    <a:lnTo>
                      <a:pt x="647" y="317"/>
                    </a:lnTo>
                    <a:lnTo>
                      <a:pt x="509" y="307"/>
                    </a:lnTo>
                    <a:lnTo>
                      <a:pt x="374" y="297"/>
                    </a:lnTo>
                    <a:lnTo>
                      <a:pt x="243" y="284"/>
                    </a:lnTo>
                    <a:lnTo>
                      <a:pt x="119" y="270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6" name="Freeform 32"/>
              <p:cNvSpPr>
                <a:spLocks/>
              </p:cNvSpPr>
              <p:nvPr/>
            </p:nvSpPr>
            <p:spPr bwMode="auto">
              <a:xfrm>
                <a:off x="3158" y="2151"/>
                <a:ext cx="299" cy="211"/>
              </a:xfrm>
              <a:custGeom>
                <a:avLst/>
                <a:gdLst>
                  <a:gd name="T0" fmla="*/ 922 w 1195"/>
                  <a:gd name="T1" fmla="*/ 0 h 843"/>
                  <a:gd name="T2" fmla="*/ 931 w 1195"/>
                  <a:gd name="T3" fmla="*/ 28 h 843"/>
                  <a:gd name="T4" fmla="*/ 936 w 1195"/>
                  <a:gd name="T5" fmla="*/ 71 h 843"/>
                  <a:gd name="T6" fmla="*/ 943 w 1195"/>
                  <a:gd name="T7" fmla="*/ 127 h 843"/>
                  <a:gd name="T8" fmla="*/ 950 w 1195"/>
                  <a:gd name="T9" fmla="*/ 190 h 843"/>
                  <a:gd name="T10" fmla="*/ 961 w 1195"/>
                  <a:gd name="T11" fmla="*/ 259 h 843"/>
                  <a:gd name="T12" fmla="*/ 978 w 1195"/>
                  <a:gd name="T13" fmla="*/ 330 h 843"/>
                  <a:gd name="T14" fmla="*/ 1004 w 1195"/>
                  <a:gd name="T15" fmla="*/ 400 h 843"/>
                  <a:gd name="T16" fmla="*/ 1038 w 1195"/>
                  <a:gd name="T17" fmla="*/ 465 h 843"/>
                  <a:gd name="T18" fmla="*/ 1085 w 1195"/>
                  <a:gd name="T19" fmla="*/ 525 h 843"/>
                  <a:gd name="T20" fmla="*/ 1146 w 1195"/>
                  <a:gd name="T21" fmla="*/ 572 h 843"/>
                  <a:gd name="T22" fmla="*/ 1195 w 1195"/>
                  <a:gd name="T23" fmla="*/ 597 h 843"/>
                  <a:gd name="T24" fmla="*/ 1159 w 1195"/>
                  <a:gd name="T25" fmla="*/ 639 h 843"/>
                  <a:gd name="T26" fmla="*/ 1081 w 1195"/>
                  <a:gd name="T27" fmla="*/ 704 h 843"/>
                  <a:gd name="T28" fmla="*/ 988 w 1195"/>
                  <a:gd name="T29" fmla="*/ 759 h 843"/>
                  <a:gd name="T30" fmla="*/ 873 w 1195"/>
                  <a:gd name="T31" fmla="*/ 803 h 843"/>
                  <a:gd name="T32" fmla="*/ 739 w 1195"/>
                  <a:gd name="T33" fmla="*/ 832 h 843"/>
                  <a:gd name="T34" fmla="*/ 598 w 1195"/>
                  <a:gd name="T35" fmla="*/ 843 h 843"/>
                  <a:gd name="T36" fmla="*/ 456 w 1195"/>
                  <a:gd name="T37" fmla="*/ 832 h 843"/>
                  <a:gd name="T38" fmla="*/ 323 w 1195"/>
                  <a:gd name="T39" fmla="*/ 803 h 843"/>
                  <a:gd name="T40" fmla="*/ 208 w 1195"/>
                  <a:gd name="T41" fmla="*/ 759 h 843"/>
                  <a:gd name="T42" fmla="*/ 114 w 1195"/>
                  <a:gd name="T43" fmla="*/ 704 h 843"/>
                  <a:gd name="T44" fmla="*/ 36 w 1195"/>
                  <a:gd name="T45" fmla="*/ 639 h 843"/>
                  <a:gd name="T46" fmla="*/ 0 w 1195"/>
                  <a:gd name="T47" fmla="*/ 597 h 843"/>
                  <a:gd name="T48" fmla="*/ 50 w 1195"/>
                  <a:gd name="T49" fmla="*/ 572 h 843"/>
                  <a:gd name="T50" fmla="*/ 110 w 1195"/>
                  <a:gd name="T51" fmla="*/ 525 h 843"/>
                  <a:gd name="T52" fmla="*/ 156 w 1195"/>
                  <a:gd name="T53" fmla="*/ 465 h 843"/>
                  <a:gd name="T54" fmla="*/ 192 w 1195"/>
                  <a:gd name="T55" fmla="*/ 400 h 843"/>
                  <a:gd name="T56" fmla="*/ 217 w 1195"/>
                  <a:gd name="T57" fmla="*/ 330 h 843"/>
                  <a:gd name="T58" fmla="*/ 234 w 1195"/>
                  <a:gd name="T59" fmla="*/ 259 h 843"/>
                  <a:gd name="T60" fmla="*/ 246 w 1195"/>
                  <a:gd name="T61" fmla="*/ 190 h 843"/>
                  <a:gd name="T62" fmla="*/ 253 w 1195"/>
                  <a:gd name="T63" fmla="*/ 127 h 843"/>
                  <a:gd name="T64" fmla="*/ 258 w 1195"/>
                  <a:gd name="T65" fmla="*/ 71 h 843"/>
                  <a:gd name="T66" fmla="*/ 265 w 1195"/>
                  <a:gd name="T67" fmla="*/ 28 h 843"/>
                  <a:gd name="T68" fmla="*/ 272 w 1195"/>
                  <a:gd name="T6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95" h="843">
                    <a:moveTo>
                      <a:pt x="272" y="0"/>
                    </a:moveTo>
                    <a:lnTo>
                      <a:pt x="922" y="0"/>
                    </a:lnTo>
                    <a:lnTo>
                      <a:pt x="928" y="12"/>
                    </a:lnTo>
                    <a:lnTo>
                      <a:pt x="931" y="28"/>
                    </a:lnTo>
                    <a:lnTo>
                      <a:pt x="934" y="48"/>
                    </a:lnTo>
                    <a:lnTo>
                      <a:pt x="936" y="71"/>
                    </a:lnTo>
                    <a:lnTo>
                      <a:pt x="940" y="98"/>
                    </a:lnTo>
                    <a:lnTo>
                      <a:pt x="943" y="127"/>
                    </a:lnTo>
                    <a:lnTo>
                      <a:pt x="946" y="157"/>
                    </a:lnTo>
                    <a:lnTo>
                      <a:pt x="950" y="190"/>
                    </a:lnTo>
                    <a:lnTo>
                      <a:pt x="955" y="224"/>
                    </a:lnTo>
                    <a:lnTo>
                      <a:pt x="961" y="259"/>
                    </a:lnTo>
                    <a:lnTo>
                      <a:pt x="969" y="295"/>
                    </a:lnTo>
                    <a:lnTo>
                      <a:pt x="978" y="330"/>
                    </a:lnTo>
                    <a:lnTo>
                      <a:pt x="990" y="365"/>
                    </a:lnTo>
                    <a:lnTo>
                      <a:pt x="1004" y="400"/>
                    </a:lnTo>
                    <a:lnTo>
                      <a:pt x="1020" y="433"/>
                    </a:lnTo>
                    <a:lnTo>
                      <a:pt x="1038" y="465"/>
                    </a:lnTo>
                    <a:lnTo>
                      <a:pt x="1060" y="496"/>
                    </a:lnTo>
                    <a:lnTo>
                      <a:pt x="1085" y="525"/>
                    </a:lnTo>
                    <a:lnTo>
                      <a:pt x="1114" y="549"/>
                    </a:lnTo>
                    <a:lnTo>
                      <a:pt x="1146" y="572"/>
                    </a:lnTo>
                    <a:lnTo>
                      <a:pt x="1181" y="591"/>
                    </a:lnTo>
                    <a:lnTo>
                      <a:pt x="1195" y="597"/>
                    </a:lnTo>
                    <a:lnTo>
                      <a:pt x="1191" y="603"/>
                    </a:lnTo>
                    <a:lnTo>
                      <a:pt x="1159" y="639"/>
                    </a:lnTo>
                    <a:lnTo>
                      <a:pt x="1122" y="673"/>
                    </a:lnTo>
                    <a:lnTo>
                      <a:pt x="1081" y="704"/>
                    </a:lnTo>
                    <a:lnTo>
                      <a:pt x="1036" y="733"/>
                    </a:lnTo>
                    <a:lnTo>
                      <a:pt x="988" y="759"/>
                    </a:lnTo>
                    <a:lnTo>
                      <a:pt x="935" y="782"/>
                    </a:lnTo>
                    <a:lnTo>
                      <a:pt x="873" y="803"/>
                    </a:lnTo>
                    <a:lnTo>
                      <a:pt x="806" y="820"/>
                    </a:lnTo>
                    <a:lnTo>
                      <a:pt x="739" y="832"/>
                    </a:lnTo>
                    <a:lnTo>
                      <a:pt x="669" y="840"/>
                    </a:lnTo>
                    <a:lnTo>
                      <a:pt x="598" y="843"/>
                    </a:lnTo>
                    <a:lnTo>
                      <a:pt x="527" y="840"/>
                    </a:lnTo>
                    <a:lnTo>
                      <a:pt x="456" y="832"/>
                    </a:lnTo>
                    <a:lnTo>
                      <a:pt x="388" y="820"/>
                    </a:lnTo>
                    <a:lnTo>
                      <a:pt x="323" y="803"/>
                    </a:lnTo>
                    <a:lnTo>
                      <a:pt x="260" y="782"/>
                    </a:lnTo>
                    <a:lnTo>
                      <a:pt x="208" y="759"/>
                    </a:lnTo>
                    <a:lnTo>
                      <a:pt x="159" y="733"/>
                    </a:lnTo>
                    <a:lnTo>
                      <a:pt x="114" y="704"/>
                    </a:lnTo>
                    <a:lnTo>
                      <a:pt x="73" y="673"/>
                    </a:lnTo>
                    <a:lnTo>
                      <a:pt x="36" y="639"/>
                    </a:lnTo>
                    <a:lnTo>
                      <a:pt x="4" y="603"/>
                    </a:lnTo>
                    <a:lnTo>
                      <a:pt x="0" y="597"/>
                    </a:lnTo>
                    <a:lnTo>
                      <a:pt x="13" y="591"/>
                    </a:lnTo>
                    <a:lnTo>
                      <a:pt x="50" y="572"/>
                    </a:lnTo>
                    <a:lnTo>
                      <a:pt x="82" y="549"/>
                    </a:lnTo>
                    <a:lnTo>
                      <a:pt x="110" y="525"/>
                    </a:lnTo>
                    <a:lnTo>
                      <a:pt x="135" y="496"/>
                    </a:lnTo>
                    <a:lnTo>
                      <a:pt x="156" y="465"/>
                    </a:lnTo>
                    <a:lnTo>
                      <a:pt x="176" y="433"/>
                    </a:lnTo>
                    <a:lnTo>
                      <a:pt x="192" y="400"/>
                    </a:lnTo>
                    <a:lnTo>
                      <a:pt x="206" y="365"/>
                    </a:lnTo>
                    <a:lnTo>
                      <a:pt x="217" y="330"/>
                    </a:lnTo>
                    <a:lnTo>
                      <a:pt x="226" y="295"/>
                    </a:lnTo>
                    <a:lnTo>
                      <a:pt x="234" y="259"/>
                    </a:lnTo>
                    <a:lnTo>
                      <a:pt x="240" y="224"/>
                    </a:lnTo>
                    <a:lnTo>
                      <a:pt x="246" y="190"/>
                    </a:lnTo>
                    <a:lnTo>
                      <a:pt x="250" y="157"/>
                    </a:lnTo>
                    <a:lnTo>
                      <a:pt x="253" y="127"/>
                    </a:lnTo>
                    <a:lnTo>
                      <a:pt x="256" y="98"/>
                    </a:lnTo>
                    <a:lnTo>
                      <a:pt x="258" y="71"/>
                    </a:lnTo>
                    <a:lnTo>
                      <a:pt x="262" y="48"/>
                    </a:lnTo>
                    <a:lnTo>
                      <a:pt x="265" y="28"/>
                    </a:lnTo>
                    <a:lnTo>
                      <a:pt x="268" y="12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7" name="Freeform 33"/>
              <p:cNvSpPr>
                <a:spLocks/>
              </p:cNvSpPr>
              <p:nvPr/>
            </p:nvSpPr>
            <p:spPr bwMode="auto">
              <a:xfrm>
                <a:off x="3357" y="2277"/>
                <a:ext cx="100" cy="59"/>
              </a:xfrm>
              <a:custGeom>
                <a:avLst/>
                <a:gdLst>
                  <a:gd name="T0" fmla="*/ 270 w 400"/>
                  <a:gd name="T1" fmla="*/ 0 h 237"/>
                  <a:gd name="T2" fmla="*/ 295 w 400"/>
                  <a:gd name="T3" fmla="*/ 27 h 237"/>
                  <a:gd name="T4" fmla="*/ 322 w 400"/>
                  <a:gd name="T5" fmla="*/ 51 h 237"/>
                  <a:gd name="T6" fmla="*/ 353 w 400"/>
                  <a:gd name="T7" fmla="*/ 71 h 237"/>
                  <a:gd name="T8" fmla="*/ 386 w 400"/>
                  <a:gd name="T9" fmla="*/ 89 h 237"/>
                  <a:gd name="T10" fmla="*/ 400 w 400"/>
                  <a:gd name="T11" fmla="*/ 95 h 237"/>
                  <a:gd name="T12" fmla="*/ 396 w 400"/>
                  <a:gd name="T13" fmla="*/ 101 h 237"/>
                  <a:gd name="T14" fmla="*/ 363 w 400"/>
                  <a:gd name="T15" fmla="*/ 139 h 237"/>
                  <a:gd name="T16" fmla="*/ 323 w 400"/>
                  <a:gd name="T17" fmla="*/ 174 h 237"/>
                  <a:gd name="T18" fmla="*/ 280 w 400"/>
                  <a:gd name="T19" fmla="*/ 206 h 237"/>
                  <a:gd name="T20" fmla="*/ 232 w 400"/>
                  <a:gd name="T21" fmla="*/ 237 h 237"/>
                  <a:gd name="T22" fmla="*/ 179 w 400"/>
                  <a:gd name="T23" fmla="*/ 225 h 237"/>
                  <a:gd name="T24" fmla="*/ 130 w 400"/>
                  <a:gd name="T25" fmla="*/ 212 h 237"/>
                  <a:gd name="T26" fmla="*/ 83 w 400"/>
                  <a:gd name="T27" fmla="*/ 197 h 237"/>
                  <a:gd name="T28" fmla="*/ 43 w 400"/>
                  <a:gd name="T29" fmla="*/ 181 h 237"/>
                  <a:gd name="T30" fmla="*/ 20 w 400"/>
                  <a:gd name="T31" fmla="*/ 170 h 237"/>
                  <a:gd name="T32" fmla="*/ 0 w 400"/>
                  <a:gd name="T33" fmla="*/ 156 h 237"/>
                  <a:gd name="T34" fmla="*/ 49 w 400"/>
                  <a:gd name="T35" fmla="*/ 142 h 237"/>
                  <a:gd name="T36" fmla="*/ 95 w 400"/>
                  <a:gd name="T37" fmla="*/ 125 h 237"/>
                  <a:gd name="T38" fmla="*/ 138 w 400"/>
                  <a:gd name="T39" fmla="*/ 104 h 237"/>
                  <a:gd name="T40" fmla="*/ 178 w 400"/>
                  <a:gd name="T41" fmla="*/ 82 h 237"/>
                  <a:gd name="T42" fmla="*/ 213 w 400"/>
                  <a:gd name="T43" fmla="*/ 57 h 237"/>
                  <a:gd name="T44" fmla="*/ 244 w 400"/>
                  <a:gd name="T45" fmla="*/ 30 h 237"/>
                  <a:gd name="T46" fmla="*/ 270 w 400"/>
                  <a:gd name="T47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0" h="237">
                    <a:moveTo>
                      <a:pt x="270" y="0"/>
                    </a:moveTo>
                    <a:lnTo>
                      <a:pt x="295" y="27"/>
                    </a:lnTo>
                    <a:lnTo>
                      <a:pt x="322" y="51"/>
                    </a:lnTo>
                    <a:lnTo>
                      <a:pt x="353" y="71"/>
                    </a:lnTo>
                    <a:lnTo>
                      <a:pt x="386" y="89"/>
                    </a:lnTo>
                    <a:lnTo>
                      <a:pt x="400" y="95"/>
                    </a:lnTo>
                    <a:lnTo>
                      <a:pt x="396" y="101"/>
                    </a:lnTo>
                    <a:lnTo>
                      <a:pt x="363" y="139"/>
                    </a:lnTo>
                    <a:lnTo>
                      <a:pt x="323" y="174"/>
                    </a:lnTo>
                    <a:lnTo>
                      <a:pt x="280" y="206"/>
                    </a:lnTo>
                    <a:lnTo>
                      <a:pt x="232" y="237"/>
                    </a:lnTo>
                    <a:lnTo>
                      <a:pt x="179" y="225"/>
                    </a:lnTo>
                    <a:lnTo>
                      <a:pt x="130" y="212"/>
                    </a:lnTo>
                    <a:lnTo>
                      <a:pt x="83" y="197"/>
                    </a:lnTo>
                    <a:lnTo>
                      <a:pt x="43" y="181"/>
                    </a:lnTo>
                    <a:lnTo>
                      <a:pt x="20" y="170"/>
                    </a:lnTo>
                    <a:lnTo>
                      <a:pt x="0" y="156"/>
                    </a:lnTo>
                    <a:lnTo>
                      <a:pt x="49" y="142"/>
                    </a:lnTo>
                    <a:lnTo>
                      <a:pt x="95" y="125"/>
                    </a:lnTo>
                    <a:lnTo>
                      <a:pt x="138" y="104"/>
                    </a:lnTo>
                    <a:lnTo>
                      <a:pt x="178" y="82"/>
                    </a:lnTo>
                    <a:lnTo>
                      <a:pt x="213" y="57"/>
                    </a:lnTo>
                    <a:lnTo>
                      <a:pt x="244" y="3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8" name="Freeform 34"/>
              <p:cNvSpPr>
                <a:spLocks/>
              </p:cNvSpPr>
              <p:nvPr/>
            </p:nvSpPr>
            <p:spPr bwMode="auto">
              <a:xfrm>
                <a:off x="3191" y="2151"/>
                <a:ext cx="234" cy="171"/>
              </a:xfrm>
              <a:custGeom>
                <a:avLst/>
                <a:gdLst>
                  <a:gd name="T0" fmla="*/ 142 w 935"/>
                  <a:gd name="T1" fmla="*/ 0 h 682"/>
                  <a:gd name="T2" fmla="*/ 792 w 935"/>
                  <a:gd name="T3" fmla="*/ 0 h 682"/>
                  <a:gd name="T4" fmla="*/ 798 w 935"/>
                  <a:gd name="T5" fmla="*/ 15 h 682"/>
                  <a:gd name="T6" fmla="*/ 802 w 935"/>
                  <a:gd name="T7" fmla="*/ 36 h 682"/>
                  <a:gd name="T8" fmla="*/ 805 w 935"/>
                  <a:gd name="T9" fmla="*/ 63 h 682"/>
                  <a:gd name="T10" fmla="*/ 810 w 935"/>
                  <a:gd name="T11" fmla="*/ 96 h 682"/>
                  <a:gd name="T12" fmla="*/ 813 w 935"/>
                  <a:gd name="T13" fmla="*/ 131 h 682"/>
                  <a:gd name="T14" fmla="*/ 817 w 935"/>
                  <a:gd name="T15" fmla="*/ 170 h 682"/>
                  <a:gd name="T16" fmla="*/ 822 w 935"/>
                  <a:gd name="T17" fmla="*/ 211 h 682"/>
                  <a:gd name="T18" fmla="*/ 830 w 935"/>
                  <a:gd name="T19" fmla="*/ 254 h 682"/>
                  <a:gd name="T20" fmla="*/ 840 w 935"/>
                  <a:gd name="T21" fmla="*/ 297 h 682"/>
                  <a:gd name="T22" fmla="*/ 851 w 935"/>
                  <a:gd name="T23" fmla="*/ 341 h 682"/>
                  <a:gd name="T24" fmla="*/ 867 w 935"/>
                  <a:gd name="T25" fmla="*/ 384 h 682"/>
                  <a:gd name="T26" fmla="*/ 886 w 935"/>
                  <a:gd name="T27" fmla="*/ 426 h 682"/>
                  <a:gd name="T28" fmla="*/ 908 w 935"/>
                  <a:gd name="T29" fmla="*/ 465 h 682"/>
                  <a:gd name="T30" fmla="*/ 935 w 935"/>
                  <a:gd name="T31" fmla="*/ 502 h 682"/>
                  <a:gd name="T32" fmla="*/ 907 w 935"/>
                  <a:gd name="T33" fmla="*/ 533 h 682"/>
                  <a:gd name="T34" fmla="*/ 874 w 935"/>
                  <a:gd name="T35" fmla="*/ 562 h 682"/>
                  <a:gd name="T36" fmla="*/ 836 w 935"/>
                  <a:gd name="T37" fmla="*/ 588 h 682"/>
                  <a:gd name="T38" fmla="*/ 793 w 935"/>
                  <a:gd name="T39" fmla="*/ 612 h 682"/>
                  <a:gd name="T40" fmla="*/ 747 w 935"/>
                  <a:gd name="T41" fmla="*/ 632 h 682"/>
                  <a:gd name="T42" fmla="*/ 697 w 935"/>
                  <a:gd name="T43" fmla="*/ 649 h 682"/>
                  <a:gd name="T44" fmla="*/ 643 w 935"/>
                  <a:gd name="T45" fmla="*/ 663 h 682"/>
                  <a:gd name="T46" fmla="*/ 587 w 935"/>
                  <a:gd name="T47" fmla="*/ 673 h 682"/>
                  <a:gd name="T48" fmla="*/ 528 w 935"/>
                  <a:gd name="T49" fmla="*/ 679 h 682"/>
                  <a:gd name="T50" fmla="*/ 468 w 935"/>
                  <a:gd name="T51" fmla="*/ 682 h 682"/>
                  <a:gd name="T52" fmla="*/ 407 w 935"/>
                  <a:gd name="T53" fmla="*/ 679 h 682"/>
                  <a:gd name="T54" fmla="*/ 348 w 935"/>
                  <a:gd name="T55" fmla="*/ 673 h 682"/>
                  <a:gd name="T56" fmla="*/ 292 w 935"/>
                  <a:gd name="T57" fmla="*/ 663 h 682"/>
                  <a:gd name="T58" fmla="*/ 238 w 935"/>
                  <a:gd name="T59" fmla="*/ 649 h 682"/>
                  <a:gd name="T60" fmla="*/ 189 w 935"/>
                  <a:gd name="T61" fmla="*/ 632 h 682"/>
                  <a:gd name="T62" fmla="*/ 141 w 935"/>
                  <a:gd name="T63" fmla="*/ 612 h 682"/>
                  <a:gd name="T64" fmla="*/ 99 w 935"/>
                  <a:gd name="T65" fmla="*/ 588 h 682"/>
                  <a:gd name="T66" fmla="*/ 61 w 935"/>
                  <a:gd name="T67" fmla="*/ 562 h 682"/>
                  <a:gd name="T68" fmla="*/ 27 w 935"/>
                  <a:gd name="T69" fmla="*/ 533 h 682"/>
                  <a:gd name="T70" fmla="*/ 0 w 935"/>
                  <a:gd name="T71" fmla="*/ 502 h 682"/>
                  <a:gd name="T72" fmla="*/ 27 w 935"/>
                  <a:gd name="T73" fmla="*/ 465 h 682"/>
                  <a:gd name="T74" fmla="*/ 50 w 935"/>
                  <a:gd name="T75" fmla="*/ 426 h 682"/>
                  <a:gd name="T76" fmla="*/ 68 w 935"/>
                  <a:gd name="T77" fmla="*/ 384 h 682"/>
                  <a:gd name="T78" fmla="*/ 83 w 935"/>
                  <a:gd name="T79" fmla="*/ 341 h 682"/>
                  <a:gd name="T80" fmla="*/ 95 w 935"/>
                  <a:gd name="T81" fmla="*/ 297 h 682"/>
                  <a:gd name="T82" fmla="*/ 105 w 935"/>
                  <a:gd name="T83" fmla="*/ 254 h 682"/>
                  <a:gd name="T84" fmla="*/ 112 w 935"/>
                  <a:gd name="T85" fmla="*/ 211 h 682"/>
                  <a:gd name="T86" fmla="*/ 118 w 935"/>
                  <a:gd name="T87" fmla="*/ 170 h 682"/>
                  <a:gd name="T88" fmla="*/ 122 w 935"/>
                  <a:gd name="T89" fmla="*/ 131 h 682"/>
                  <a:gd name="T90" fmla="*/ 126 w 935"/>
                  <a:gd name="T91" fmla="*/ 96 h 682"/>
                  <a:gd name="T92" fmla="*/ 130 w 935"/>
                  <a:gd name="T93" fmla="*/ 63 h 682"/>
                  <a:gd name="T94" fmla="*/ 133 w 935"/>
                  <a:gd name="T95" fmla="*/ 36 h 682"/>
                  <a:gd name="T96" fmla="*/ 137 w 935"/>
                  <a:gd name="T97" fmla="*/ 15 h 682"/>
                  <a:gd name="T98" fmla="*/ 142 w 935"/>
                  <a:gd name="T9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35" h="682">
                    <a:moveTo>
                      <a:pt x="142" y="0"/>
                    </a:moveTo>
                    <a:lnTo>
                      <a:pt x="792" y="0"/>
                    </a:lnTo>
                    <a:lnTo>
                      <a:pt x="798" y="15"/>
                    </a:lnTo>
                    <a:lnTo>
                      <a:pt x="802" y="36"/>
                    </a:lnTo>
                    <a:lnTo>
                      <a:pt x="805" y="63"/>
                    </a:lnTo>
                    <a:lnTo>
                      <a:pt x="810" y="96"/>
                    </a:lnTo>
                    <a:lnTo>
                      <a:pt x="813" y="131"/>
                    </a:lnTo>
                    <a:lnTo>
                      <a:pt x="817" y="170"/>
                    </a:lnTo>
                    <a:lnTo>
                      <a:pt x="822" y="211"/>
                    </a:lnTo>
                    <a:lnTo>
                      <a:pt x="830" y="254"/>
                    </a:lnTo>
                    <a:lnTo>
                      <a:pt x="840" y="297"/>
                    </a:lnTo>
                    <a:lnTo>
                      <a:pt x="851" y="341"/>
                    </a:lnTo>
                    <a:lnTo>
                      <a:pt x="867" y="384"/>
                    </a:lnTo>
                    <a:lnTo>
                      <a:pt x="886" y="426"/>
                    </a:lnTo>
                    <a:lnTo>
                      <a:pt x="908" y="465"/>
                    </a:lnTo>
                    <a:lnTo>
                      <a:pt x="935" y="502"/>
                    </a:lnTo>
                    <a:lnTo>
                      <a:pt x="907" y="533"/>
                    </a:lnTo>
                    <a:lnTo>
                      <a:pt x="874" y="562"/>
                    </a:lnTo>
                    <a:lnTo>
                      <a:pt x="836" y="588"/>
                    </a:lnTo>
                    <a:lnTo>
                      <a:pt x="793" y="612"/>
                    </a:lnTo>
                    <a:lnTo>
                      <a:pt x="747" y="632"/>
                    </a:lnTo>
                    <a:lnTo>
                      <a:pt x="697" y="649"/>
                    </a:lnTo>
                    <a:lnTo>
                      <a:pt x="643" y="663"/>
                    </a:lnTo>
                    <a:lnTo>
                      <a:pt x="587" y="673"/>
                    </a:lnTo>
                    <a:lnTo>
                      <a:pt x="528" y="679"/>
                    </a:lnTo>
                    <a:lnTo>
                      <a:pt x="468" y="682"/>
                    </a:lnTo>
                    <a:lnTo>
                      <a:pt x="407" y="679"/>
                    </a:lnTo>
                    <a:lnTo>
                      <a:pt x="348" y="673"/>
                    </a:lnTo>
                    <a:lnTo>
                      <a:pt x="292" y="663"/>
                    </a:lnTo>
                    <a:lnTo>
                      <a:pt x="238" y="649"/>
                    </a:lnTo>
                    <a:lnTo>
                      <a:pt x="189" y="632"/>
                    </a:lnTo>
                    <a:lnTo>
                      <a:pt x="141" y="612"/>
                    </a:lnTo>
                    <a:lnTo>
                      <a:pt x="99" y="588"/>
                    </a:lnTo>
                    <a:lnTo>
                      <a:pt x="61" y="562"/>
                    </a:lnTo>
                    <a:lnTo>
                      <a:pt x="27" y="533"/>
                    </a:lnTo>
                    <a:lnTo>
                      <a:pt x="0" y="502"/>
                    </a:lnTo>
                    <a:lnTo>
                      <a:pt x="27" y="465"/>
                    </a:lnTo>
                    <a:lnTo>
                      <a:pt x="50" y="426"/>
                    </a:lnTo>
                    <a:lnTo>
                      <a:pt x="68" y="384"/>
                    </a:lnTo>
                    <a:lnTo>
                      <a:pt x="83" y="341"/>
                    </a:lnTo>
                    <a:lnTo>
                      <a:pt x="95" y="297"/>
                    </a:lnTo>
                    <a:lnTo>
                      <a:pt x="105" y="254"/>
                    </a:lnTo>
                    <a:lnTo>
                      <a:pt x="112" y="211"/>
                    </a:lnTo>
                    <a:lnTo>
                      <a:pt x="118" y="170"/>
                    </a:lnTo>
                    <a:lnTo>
                      <a:pt x="122" y="131"/>
                    </a:lnTo>
                    <a:lnTo>
                      <a:pt x="126" y="96"/>
                    </a:lnTo>
                    <a:lnTo>
                      <a:pt x="130" y="63"/>
                    </a:lnTo>
                    <a:lnTo>
                      <a:pt x="133" y="36"/>
                    </a:lnTo>
                    <a:lnTo>
                      <a:pt x="137" y="15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9" name="Freeform 35"/>
              <p:cNvSpPr>
                <a:spLocks/>
              </p:cNvSpPr>
              <p:nvPr/>
            </p:nvSpPr>
            <p:spPr bwMode="auto">
              <a:xfrm>
                <a:off x="3303" y="2151"/>
                <a:ext cx="122" cy="165"/>
              </a:xfrm>
              <a:custGeom>
                <a:avLst/>
                <a:gdLst>
                  <a:gd name="T0" fmla="*/ 0 w 486"/>
                  <a:gd name="T1" fmla="*/ 0 h 658"/>
                  <a:gd name="T2" fmla="*/ 343 w 486"/>
                  <a:gd name="T3" fmla="*/ 0 h 658"/>
                  <a:gd name="T4" fmla="*/ 349 w 486"/>
                  <a:gd name="T5" fmla="*/ 15 h 658"/>
                  <a:gd name="T6" fmla="*/ 353 w 486"/>
                  <a:gd name="T7" fmla="*/ 36 h 658"/>
                  <a:gd name="T8" fmla="*/ 356 w 486"/>
                  <a:gd name="T9" fmla="*/ 63 h 658"/>
                  <a:gd name="T10" fmla="*/ 361 w 486"/>
                  <a:gd name="T11" fmla="*/ 96 h 658"/>
                  <a:gd name="T12" fmla="*/ 364 w 486"/>
                  <a:gd name="T13" fmla="*/ 131 h 658"/>
                  <a:gd name="T14" fmla="*/ 368 w 486"/>
                  <a:gd name="T15" fmla="*/ 170 h 658"/>
                  <a:gd name="T16" fmla="*/ 373 w 486"/>
                  <a:gd name="T17" fmla="*/ 211 h 658"/>
                  <a:gd name="T18" fmla="*/ 381 w 486"/>
                  <a:gd name="T19" fmla="*/ 254 h 658"/>
                  <a:gd name="T20" fmla="*/ 391 w 486"/>
                  <a:gd name="T21" fmla="*/ 297 h 658"/>
                  <a:gd name="T22" fmla="*/ 402 w 486"/>
                  <a:gd name="T23" fmla="*/ 341 h 658"/>
                  <a:gd name="T24" fmla="*/ 418 w 486"/>
                  <a:gd name="T25" fmla="*/ 384 h 658"/>
                  <a:gd name="T26" fmla="*/ 437 w 486"/>
                  <a:gd name="T27" fmla="*/ 426 h 658"/>
                  <a:gd name="T28" fmla="*/ 459 w 486"/>
                  <a:gd name="T29" fmla="*/ 465 h 658"/>
                  <a:gd name="T30" fmla="*/ 486 w 486"/>
                  <a:gd name="T31" fmla="*/ 502 h 658"/>
                  <a:gd name="T32" fmla="*/ 460 w 486"/>
                  <a:gd name="T33" fmla="*/ 532 h 658"/>
                  <a:gd name="T34" fmla="*/ 429 w 486"/>
                  <a:gd name="T35" fmla="*/ 559 h 658"/>
                  <a:gd name="T36" fmla="*/ 394 w 486"/>
                  <a:gd name="T37" fmla="*/ 584 h 658"/>
                  <a:gd name="T38" fmla="*/ 354 w 486"/>
                  <a:gd name="T39" fmla="*/ 606 h 658"/>
                  <a:gd name="T40" fmla="*/ 311 w 486"/>
                  <a:gd name="T41" fmla="*/ 627 h 658"/>
                  <a:gd name="T42" fmla="*/ 265 w 486"/>
                  <a:gd name="T43" fmla="*/ 644 h 658"/>
                  <a:gd name="T44" fmla="*/ 216 w 486"/>
                  <a:gd name="T45" fmla="*/ 658 h 658"/>
                  <a:gd name="T46" fmla="*/ 185 w 486"/>
                  <a:gd name="T47" fmla="*/ 633 h 658"/>
                  <a:gd name="T48" fmla="*/ 158 w 486"/>
                  <a:gd name="T49" fmla="*/ 604 h 658"/>
                  <a:gd name="T50" fmla="*/ 133 w 486"/>
                  <a:gd name="T51" fmla="*/ 572 h 658"/>
                  <a:gd name="T52" fmla="*/ 111 w 486"/>
                  <a:gd name="T53" fmla="*/ 536 h 658"/>
                  <a:gd name="T54" fmla="*/ 92 w 486"/>
                  <a:gd name="T55" fmla="*/ 499 h 658"/>
                  <a:gd name="T56" fmla="*/ 75 w 486"/>
                  <a:gd name="T57" fmla="*/ 459 h 658"/>
                  <a:gd name="T58" fmla="*/ 61 w 486"/>
                  <a:gd name="T59" fmla="*/ 417 h 658"/>
                  <a:gd name="T60" fmla="*/ 48 w 486"/>
                  <a:gd name="T61" fmla="*/ 375 h 658"/>
                  <a:gd name="T62" fmla="*/ 37 w 486"/>
                  <a:gd name="T63" fmla="*/ 333 h 658"/>
                  <a:gd name="T64" fmla="*/ 28 w 486"/>
                  <a:gd name="T65" fmla="*/ 290 h 658"/>
                  <a:gd name="T66" fmla="*/ 20 w 486"/>
                  <a:gd name="T67" fmla="*/ 249 h 658"/>
                  <a:gd name="T68" fmla="*/ 15 w 486"/>
                  <a:gd name="T69" fmla="*/ 210 h 658"/>
                  <a:gd name="T70" fmla="*/ 9 w 486"/>
                  <a:gd name="T71" fmla="*/ 171 h 658"/>
                  <a:gd name="T72" fmla="*/ 6 w 486"/>
                  <a:gd name="T73" fmla="*/ 135 h 658"/>
                  <a:gd name="T74" fmla="*/ 3 w 486"/>
                  <a:gd name="T75" fmla="*/ 102 h 658"/>
                  <a:gd name="T76" fmla="*/ 2 w 486"/>
                  <a:gd name="T77" fmla="*/ 73 h 658"/>
                  <a:gd name="T78" fmla="*/ 1 w 486"/>
                  <a:gd name="T79" fmla="*/ 48 h 658"/>
                  <a:gd name="T80" fmla="*/ 0 w 486"/>
                  <a:gd name="T81" fmla="*/ 28 h 658"/>
                  <a:gd name="T82" fmla="*/ 0 w 486"/>
                  <a:gd name="T83" fmla="*/ 13 h 658"/>
                  <a:gd name="T84" fmla="*/ 0 w 486"/>
                  <a:gd name="T85" fmla="*/ 3 h 658"/>
                  <a:gd name="T86" fmla="*/ 0 w 486"/>
                  <a:gd name="T87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6" h="658">
                    <a:moveTo>
                      <a:pt x="0" y="0"/>
                    </a:moveTo>
                    <a:lnTo>
                      <a:pt x="343" y="0"/>
                    </a:lnTo>
                    <a:lnTo>
                      <a:pt x="349" y="15"/>
                    </a:lnTo>
                    <a:lnTo>
                      <a:pt x="353" y="36"/>
                    </a:lnTo>
                    <a:lnTo>
                      <a:pt x="356" y="63"/>
                    </a:lnTo>
                    <a:lnTo>
                      <a:pt x="361" y="96"/>
                    </a:lnTo>
                    <a:lnTo>
                      <a:pt x="364" y="131"/>
                    </a:lnTo>
                    <a:lnTo>
                      <a:pt x="368" y="170"/>
                    </a:lnTo>
                    <a:lnTo>
                      <a:pt x="373" y="211"/>
                    </a:lnTo>
                    <a:lnTo>
                      <a:pt x="381" y="254"/>
                    </a:lnTo>
                    <a:lnTo>
                      <a:pt x="391" y="297"/>
                    </a:lnTo>
                    <a:lnTo>
                      <a:pt x="402" y="341"/>
                    </a:lnTo>
                    <a:lnTo>
                      <a:pt x="418" y="384"/>
                    </a:lnTo>
                    <a:lnTo>
                      <a:pt x="437" y="426"/>
                    </a:lnTo>
                    <a:lnTo>
                      <a:pt x="459" y="465"/>
                    </a:lnTo>
                    <a:lnTo>
                      <a:pt x="486" y="502"/>
                    </a:lnTo>
                    <a:lnTo>
                      <a:pt x="460" y="532"/>
                    </a:lnTo>
                    <a:lnTo>
                      <a:pt x="429" y="559"/>
                    </a:lnTo>
                    <a:lnTo>
                      <a:pt x="394" y="584"/>
                    </a:lnTo>
                    <a:lnTo>
                      <a:pt x="354" y="606"/>
                    </a:lnTo>
                    <a:lnTo>
                      <a:pt x="311" y="627"/>
                    </a:lnTo>
                    <a:lnTo>
                      <a:pt x="265" y="644"/>
                    </a:lnTo>
                    <a:lnTo>
                      <a:pt x="216" y="658"/>
                    </a:lnTo>
                    <a:lnTo>
                      <a:pt x="185" y="633"/>
                    </a:lnTo>
                    <a:lnTo>
                      <a:pt x="158" y="604"/>
                    </a:lnTo>
                    <a:lnTo>
                      <a:pt x="133" y="572"/>
                    </a:lnTo>
                    <a:lnTo>
                      <a:pt x="111" y="536"/>
                    </a:lnTo>
                    <a:lnTo>
                      <a:pt x="92" y="499"/>
                    </a:lnTo>
                    <a:lnTo>
                      <a:pt x="75" y="459"/>
                    </a:lnTo>
                    <a:lnTo>
                      <a:pt x="61" y="417"/>
                    </a:lnTo>
                    <a:lnTo>
                      <a:pt x="48" y="375"/>
                    </a:lnTo>
                    <a:lnTo>
                      <a:pt x="37" y="333"/>
                    </a:lnTo>
                    <a:lnTo>
                      <a:pt x="28" y="290"/>
                    </a:lnTo>
                    <a:lnTo>
                      <a:pt x="20" y="249"/>
                    </a:lnTo>
                    <a:lnTo>
                      <a:pt x="15" y="210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0" name="Freeform 36"/>
              <p:cNvSpPr>
                <a:spLocks/>
              </p:cNvSpPr>
              <p:nvPr/>
            </p:nvSpPr>
            <p:spPr bwMode="auto">
              <a:xfrm>
                <a:off x="3205" y="2151"/>
                <a:ext cx="206" cy="154"/>
              </a:xfrm>
              <a:custGeom>
                <a:avLst/>
                <a:gdLst>
                  <a:gd name="T0" fmla="*/ 87 w 824"/>
                  <a:gd name="T1" fmla="*/ 0 h 615"/>
                  <a:gd name="T2" fmla="*/ 737 w 824"/>
                  <a:gd name="T3" fmla="*/ 0 h 615"/>
                  <a:gd name="T4" fmla="*/ 743 w 824"/>
                  <a:gd name="T5" fmla="*/ 15 h 615"/>
                  <a:gd name="T6" fmla="*/ 746 w 824"/>
                  <a:gd name="T7" fmla="*/ 36 h 615"/>
                  <a:gd name="T8" fmla="*/ 749 w 824"/>
                  <a:gd name="T9" fmla="*/ 62 h 615"/>
                  <a:gd name="T10" fmla="*/ 751 w 824"/>
                  <a:gd name="T11" fmla="*/ 92 h 615"/>
                  <a:gd name="T12" fmla="*/ 753 w 824"/>
                  <a:gd name="T13" fmla="*/ 126 h 615"/>
                  <a:gd name="T14" fmla="*/ 757 w 824"/>
                  <a:gd name="T15" fmla="*/ 163 h 615"/>
                  <a:gd name="T16" fmla="*/ 761 w 824"/>
                  <a:gd name="T17" fmla="*/ 202 h 615"/>
                  <a:gd name="T18" fmla="*/ 767 w 824"/>
                  <a:gd name="T19" fmla="*/ 243 h 615"/>
                  <a:gd name="T20" fmla="*/ 776 w 824"/>
                  <a:gd name="T21" fmla="*/ 285 h 615"/>
                  <a:gd name="T22" fmla="*/ 788 w 824"/>
                  <a:gd name="T23" fmla="*/ 328 h 615"/>
                  <a:gd name="T24" fmla="*/ 804 w 824"/>
                  <a:gd name="T25" fmla="*/ 371 h 615"/>
                  <a:gd name="T26" fmla="*/ 824 w 824"/>
                  <a:gd name="T27" fmla="*/ 413 h 615"/>
                  <a:gd name="T28" fmla="*/ 788 w 824"/>
                  <a:gd name="T29" fmla="*/ 442 h 615"/>
                  <a:gd name="T30" fmla="*/ 749 w 824"/>
                  <a:gd name="T31" fmla="*/ 471 h 615"/>
                  <a:gd name="T32" fmla="*/ 709 w 824"/>
                  <a:gd name="T33" fmla="*/ 499 h 615"/>
                  <a:gd name="T34" fmla="*/ 666 w 824"/>
                  <a:gd name="T35" fmla="*/ 525 h 615"/>
                  <a:gd name="T36" fmla="*/ 621 w 824"/>
                  <a:gd name="T37" fmla="*/ 549 h 615"/>
                  <a:gd name="T38" fmla="*/ 574 w 824"/>
                  <a:gd name="T39" fmla="*/ 571 h 615"/>
                  <a:gd name="T40" fmla="*/ 524 w 824"/>
                  <a:gd name="T41" fmla="*/ 589 h 615"/>
                  <a:gd name="T42" fmla="*/ 470 w 824"/>
                  <a:gd name="T43" fmla="*/ 604 h 615"/>
                  <a:gd name="T44" fmla="*/ 412 w 824"/>
                  <a:gd name="T45" fmla="*/ 615 h 615"/>
                  <a:gd name="T46" fmla="*/ 355 w 824"/>
                  <a:gd name="T47" fmla="*/ 604 h 615"/>
                  <a:gd name="T48" fmla="*/ 301 w 824"/>
                  <a:gd name="T49" fmla="*/ 590 h 615"/>
                  <a:gd name="T50" fmla="*/ 250 w 824"/>
                  <a:gd name="T51" fmla="*/ 572 h 615"/>
                  <a:gd name="T52" fmla="*/ 202 w 824"/>
                  <a:gd name="T53" fmla="*/ 550 h 615"/>
                  <a:gd name="T54" fmla="*/ 157 w 824"/>
                  <a:gd name="T55" fmla="*/ 526 h 615"/>
                  <a:gd name="T56" fmla="*/ 115 w 824"/>
                  <a:gd name="T57" fmla="*/ 500 h 615"/>
                  <a:gd name="T58" fmla="*/ 75 w 824"/>
                  <a:gd name="T59" fmla="*/ 473 h 615"/>
                  <a:gd name="T60" fmla="*/ 37 w 824"/>
                  <a:gd name="T61" fmla="*/ 444 h 615"/>
                  <a:gd name="T62" fmla="*/ 0 w 824"/>
                  <a:gd name="T63" fmla="*/ 415 h 615"/>
                  <a:gd name="T64" fmla="*/ 20 w 824"/>
                  <a:gd name="T65" fmla="*/ 373 h 615"/>
                  <a:gd name="T66" fmla="*/ 36 w 824"/>
                  <a:gd name="T67" fmla="*/ 330 h 615"/>
                  <a:gd name="T68" fmla="*/ 49 w 824"/>
                  <a:gd name="T69" fmla="*/ 287 h 615"/>
                  <a:gd name="T70" fmla="*/ 57 w 824"/>
                  <a:gd name="T71" fmla="*/ 245 h 615"/>
                  <a:gd name="T72" fmla="*/ 64 w 824"/>
                  <a:gd name="T73" fmla="*/ 203 h 615"/>
                  <a:gd name="T74" fmla="*/ 68 w 824"/>
                  <a:gd name="T75" fmla="*/ 164 h 615"/>
                  <a:gd name="T76" fmla="*/ 71 w 824"/>
                  <a:gd name="T77" fmla="*/ 127 h 615"/>
                  <a:gd name="T78" fmla="*/ 73 w 824"/>
                  <a:gd name="T79" fmla="*/ 92 h 615"/>
                  <a:gd name="T80" fmla="*/ 77 w 824"/>
                  <a:gd name="T81" fmla="*/ 62 h 615"/>
                  <a:gd name="T82" fmla="*/ 79 w 824"/>
                  <a:gd name="T83" fmla="*/ 36 h 615"/>
                  <a:gd name="T84" fmla="*/ 82 w 824"/>
                  <a:gd name="T85" fmla="*/ 15 h 615"/>
                  <a:gd name="T86" fmla="*/ 87 w 824"/>
                  <a:gd name="T87" fmla="*/ 0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4" h="615">
                    <a:moveTo>
                      <a:pt x="87" y="0"/>
                    </a:moveTo>
                    <a:lnTo>
                      <a:pt x="737" y="0"/>
                    </a:lnTo>
                    <a:lnTo>
                      <a:pt x="743" y="15"/>
                    </a:lnTo>
                    <a:lnTo>
                      <a:pt x="746" y="36"/>
                    </a:lnTo>
                    <a:lnTo>
                      <a:pt x="749" y="62"/>
                    </a:lnTo>
                    <a:lnTo>
                      <a:pt x="751" y="92"/>
                    </a:lnTo>
                    <a:lnTo>
                      <a:pt x="753" y="126"/>
                    </a:lnTo>
                    <a:lnTo>
                      <a:pt x="757" y="163"/>
                    </a:lnTo>
                    <a:lnTo>
                      <a:pt x="761" y="202"/>
                    </a:lnTo>
                    <a:lnTo>
                      <a:pt x="767" y="243"/>
                    </a:lnTo>
                    <a:lnTo>
                      <a:pt x="776" y="285"/>
                    </a:lnTo>
                    <a:lnTo>
                      <a:pt x="788" y="328"/>
                    </a:lnTo>
                    <a:lnTo>
                      <a:pt x="804" y="371"/>
                    </a:lnTo>
                    <a:lnTo>
                      <a:pt x="824" y="413"/>
                    </a:lnTo>
                    <a:lnTo>
                      <a:pt x="788" y="442"/>
                    </a:lnTo>
                    <a:lnTo>
                      <a:pt x="749" y="471"/>
                    </a:lnTo>
                    <a:lnTo>
                      <a:pt x="709" y="499"/>
                    </a:lnTo>
                    <a:lnTo>
                      <a:pt x="666" y="525"/>
                    </a:lnTo>
                    <a:lnTo>
                      <a:pt x="621" y="549"/>
                    </a:lnTo>
                    <a:lnTo>
                      <a:pt x="574" y="571"/>
                    </a:lnTo>
                    <a:lnTo>
                      <a:pt x="524" y="589"/>
                    </a:lnTo>
                    <a:lnTo>
                      <a:pt x="470" y="604"/>
                    </a:lnTo>
                    <a:lnTo>
                      <a:pt x="412" y="615"/>
                    </a:lnTo>
                    <a:lnTo>
                      <a:pt x="355" y="604"/>
                    </a:lnTo>
                    <a:lnTo>
                      <a:pt x="301" y="590"/>
                    </a:lnTo>
                    <a:lnTo>
                      <a:pt x="250" y="572"/>
                    </a:lnTo>
                    <a:lnTo>
                      <a:pt x="202" y="550"/>
                    </a:lnTo>
                    <a:lnTo>
                      <a:pt x="157" y="526"/>
                    </a:lnTo>
                    <a:lnTo>
                      <a:pt x="115" y="500"/>
                    </a:lnTo>
                    <a:lnTo>
                      <a:pt x="75" y="473"/>
                    </a:lnTo>
                    <a:lnTo>
                      <a:pt x="37" y="444"/>
                    </a:lnTo>
                    <a:lnTo>
                      <a:pt x="0" y="415"/>
                    </a:lnTo>
                    <a:lnTo>
                      <a:pt x="20" y="373"/>
                    </a:lnTo>
                    <a:lnTo>
                      <a:pt x="36" y="330"/>
                    </a:lnTo>
                    <a:lnTo>
                      <a:pt x="49" y="287"/>
                    </a:lnTo>
                    <a:lnTo>
                      <a:pt x="57" y="245"/>
                    </a:lnTo>
                    <a:lnTo>
                      <a:pt x="64" y="203"/>
                    </a:lnTo>
                    <a:lnTo>
                      <a:pt x="68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7" y="62"/>
                    </a:lnTo>
                    <a:lnTo>
                      <a:pt x="79" y="36"/>
                    </a:lnTo>
                    <a:lnTo>
                      <a:pt x="82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solidFill>
                  <a:srgbClr val="C69E7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1" name="Freeform 37"/>
              <p:cNvSpPr>
                <a:spLocks/>
              </p:cNvSpPr>
              <p:nvPr/>
            </p:nvSpPr>
            <p:spPr bwMode="auto">
              <a:xfrm>
                <a:off x="3465" y="1991"/>
                <a:ext cx="66" cy="116"/>
              </a:xfrm>
              <a:custGeom>
                <a:avLst/>
                <a:gdLst>
                  <a:gd name="T0" fmla="*/ 152 w 267"/>
                  <a:gd name="T1" fmla="*/ 0 h 466"/>
                  <a:gd name="T2" fmla="*/ 176 w 267"/>
                  <a:gd name="T3" fmla="*/ 0 h 466"/>
                  <a:gd name="T4" fmla="*/ 195 w 267"/>
                  <a:gd name="T5" fmla="*/ 8 h 466"/>
                  <a:gd name="T6" fmla="*/ 213 w 267"/>
                  <a:gd name="T7" fmla="*/ 19 h 466"/>
                  <a:gd name="T8" fmla="*/ 229 w 267"/>
                  <a:gd name="T9" fmla="*/ 37 h 466"/>
                  <a:gd name="T10" fmla="*/ 242 w 267"/>
                  <a:gd name="T11" fmla="*/ 58 h 466"/>
                  <a:gd name="T12" fmla="*/ 253 w 267"/>
                  <a:gd name="T13" fmla="*/ 85 h 466"/>
                  <a:gd name="T14" fmla="*/ 260 w 267"/>
                  <a:gd name="T15" fmla="*/ 114 h 466"/>
                  <a:gd name="T16" fmla="*/ 265 w 267"/>
                  <a:gd name="T17" fmla="*/ 146 h 466"/>
                  <a:gd name="T18" fmla="*/ 267 w 267"/>
                  <a:gd name="T19" fmla="*/ 181 h 466"/>
                  <a:gd name="T20" fmla="*/ 265 w 267"/>
                  <a:gd name="T21" fmla="*/ 217 h 466"/>
                  <a:gd name="T22" fmla="*/ 260 w 267"/>
                  <a:gd name="T23" fmla="*/ 256 h 466"/>
                  <a:gd name="T24" fmla="*/ 251 w 267"/>
                  <a:gd name="T25" fmla="*/ 297 h 466"/>
                  <a:gd name="T26" fmla="*/ 238 w 267"/>
                  <a:gd name="T27" fmla="*/ 336 h 466"/>
                  <a:gd name="T28" fmla="*/ 222 w 267"/>
                  <a:gd name="T29" fmla="*/ 370 h 466"/>
                  <a:gd name="T30" fmla="*/ 203 w 267"/>
                  <a:gd name="T31" fmla="*/ 400 h 466"/>
                  <a:gd name="T32" fmla="*/ 183 w 267"/>
                  <a:gd name="T33" fmla="*/ 425 h 466"/>
                  <a:gd name="T34" fmla="*/ 162 w 267"/>
                  <a:gd name="T35" fmla="*/ 445 h 466"/>
                  <a:gd name="T36" fmla="*/ 139 w 267"/>
                  <a:gd name="T37" fmla="*/ 459 h 466"/>
                  <a:gd name="T38" fmla="*/ 115 w 267"/>
                  <a:gd name="T39" fmla="*/ 466 h 466"/>
                  <a:gd name="T40" fmla="*/ 92 w 267"/>
                  <a:gd name="T41" fmla="*/ 466 h 466"/>
                  <a:gd name="T42" fmla="*/ 71 w 267"/>
                  <a:gd name="T43" fmla="*/ 458 h 466"/>
                  <a:gd name="T44" fmla="*/ 54 w 267"/>
                  <a:gd name="T45" fmla="*/ 446 h 466"/>
                  <a:gd name="T46" fmla="*/ 38 w 267"/>
                  <a:gd name="T47" fmla="*/ 429 h 466"/>
                  <a:gd name="T48" fmla="*/ 25 w 267"/>
                  <a:gd name="T49" fmla="*/ 406 h 466"/>
                  <a:gd name="T50" fmla="*/ 14 w 267"/>
                  <a:gd name="T51" fmla="*/ 381 h 466"/>
                  <a:gd name="T52" fmla="*/ 7 w 267"/>
                  <a:gd name="T53" fmla="*/ 352 h 466"/>
                  <a:gd name="T54" fmla="*/ 3 w 267"/>
                  <a:gd name="T55" fmla="*/ 319 h 466"/>
                  <a:gd name="T56" fmla="*/ 0 w 267"/>
                  <a:gd name="T57" fmla="*/ 285 h 466"/>
                  <a:gd name="T58" fmla="*/ 3 w 267"/>
                  <a:gd name="T59" fmla="*/ 248 h 466"/>
                  <a:gd name="T60" fmla="*/ 7 w 267"/>
                  <a:gd name="T61" fmla="*/ 210 h 466"/>
                  <a:gd name="T62" fmla="*/ 17 w 267"/>
                  <a:gd name="T63" fmla="*/ 169 h 466"/>
                  <a:gd name="T64" fmla="*/ 29 w 267"/>
                  <a:gd name="T65" fmla="*/ 130 h 466"/>
                  <a:gd name="T66" fmla="*/ 46 w 267"/>
                  <a:gd name="T67" fmla="*/ 96 h 466"/>
                  <a:gd name="T68" fmla="*/ 64 w 267"/>
                  <a:gd name="T69" fmla="*/ 66 h 466"/>
                  <a:gd name="T70" fmla="*/ 84 w 267"/>
                  <a:gd name="T71" fmla="*/ 41 h 466"/>
                  <a:gd name="T72" fmla="*/ 106 w 267"/>
                  <a:gd name="T73" fmla="*/ 20 h 466"/>
                  <a:gd name="T74" fmla="*/ 128 w 267"/>
                  <a:gd name="T75" fmla="*/ 7 h 466"/>
                  <a:gd name="T76" fmla="*/ 152 w 267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7" h="466">
                    <a:moveTo>
                      <a:pt x="152" y="0"/>
                    </a:moveTo>
                    <a:lnTo>
                      <a:pt x="176" y="0"/>
                    </a:lnTo>
                    <a:lnTo>
                      <a:pt x="195" y="8"/>
                    </a:lnTo>
                    <a:lnTo>
                      <a:pt x="213" y="19"/>
                    </a:lnTo>
                    <a:lnTo>
                      <a:pt x="229" y="37"/>
                    </a:lnTo>
                    <a:lnTo>
                      <a:pt x="242" y="58"/>
                    </a:lnTo>
                    <a:lnTo>
                      <a:pt x="253" y="85"/>
                    </a:lnTo>
                    <a:lnTo>
                      <a:pt x="260" y="114"/>
                    </a:lnTo>
                    <a:lnTo>
                      <a:pt x="265" y="146"/>
                    </a:lnTo>
                    <a:lnTo>
                      <a:pt x="267" y="181"/>
                    </a:lnTo>
                    <a:lnTo>
                      <a:pt x="265" y="217"/>
                    </a:lnTo>
                    <a:lnTo>
                      <a:pt x="260" y="256"/>
                    </a:lnTo>
                    <a:lnTo>
                      <a:pt x="251" y="297"/>
                    </a:lnTo>
                    <a:lnTo>
                      <a:pt x="238" y="336"/>
                    </a:lnTo>
                    <a:lnTo>
                      <a:pt x="222" y="370"/>
                    </a:lnTo>
                    <a:lnTo>
                      <a:pt x="203" y="400"/>
                    </a:lnTo>
                    <a:lnTo>
                      <a:pt x="183" y="425"/>
                    </a:lnTo>
                    <a:lnTo>
                      <a:pt x="162" y="445"/>
                    </a:lnTo>
                    <a:lnTo>
                      <a:pt x="139" y="459"/>
                    </a:lnTo>
                    <a:lnTo>
                      <a:pt x="115" y="466"/>
                    </a:lnTo>
                    <a:lnTo>
                      <a:pt x="92" y="466"/>
                    </a:lnTo>
                    <a:lnTo>
                      <a:pt x="71" y="458"/>
                    </a:lnTo>
                    <a:lnTo>
                      <a:pt x="54" y="446"/>
                    </a:lnTo>
                    <a:lnTo>
                      <a:pt x="38" y="429"/>
                    </a:lnTo>
                    <a:lnTo>
                      <a:pt x="25" y="406"/>
                    </a:lnTo>
                    <a:lnTo>
                      <a:pt x="14" y="381"/>
                    </a:lnTo>
                    <a:lnTo>
                      <a:pt x="7" y="352"/>
                    </a:lnTo>
                    <a:lnTo>
                      <a:pt x="3" y="319"/>
                    </a:lnTo>
                    <a:lnTo>
                      <a:pt x="0" y="285"/>
                    </a:lnTo>
                    <a:lnTo>
                      <a:pt x="3" y="248"/>
                    </a:lnTo>
                    <a:lnTo>
                      <a:pt x="7" y="210"/>
                    </a:lnTo>
                    <a:lnTo>
                      <a:pt x="17" y="169"/>
                    </a:lnTo>
                    <a:lnTo>
                      <a:pt x="29" y="130"/>
                    </a:lnTo>
                    <a:lnTo>
                      <a:pt x="46" y="96"/>
                    </a:lnTo>
                    <a:lnTo>
                      <a:pt x="64" y="66"/>
                    </a:lnTo>
                    <a:lnTo>
                      <a:pt x="84" y="41"/>
                    </a:lnTo>
                    <a:lnTo>
                      <a:pt x="106" y="20"/>
                    </a:lnTo>
                    <a:lnTo>
                      <a:pt x="128" y="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2" name="Freeform 38"/>
              <p:cNvSpPr>
                <a:spLocks/>
              </p:cNvSpPr>
              <p:nvPr/>
            </p:nvSpPr>
            <p:spPr bwMode="auto">
              <a:xfrm>
                <a:off x="3083" y="1991"/>
                <a:ext cx="67" cy="116"/>
              </a:xfrm>
              <a:custGeom>
                <a:avLst/>
                <a:gdLst>
                  <a:gd name="T0" fmla="*/ 115 w 266"/>
                  <a:gd name="T1" fmla="*/ 0 h 466"/>
                  <a:gd name="T2" fmla="*/ 137 w 266"/>
                  <a:gd name="T3" fmla="*/ 8 h 466"/>
                  <a:gd name="T4" fmla="*/ 160 w 266"/>
                  <a:gd name="T5" fmla="*/ 20 h 466"/>
                  <a:gd name="T6" fmla="*/ 182 w 266"/>
                  <a:gd name="T7" fmla="*/ 41 h 466"/>
                  <a:gd name="T8" fmla="*/ 203 w 266"/>
                  <a:gd name="T9" fmla="*/ 66 h 466"/>
                  <a:gd name="T10" fmla="*/ 221 w 266"/>
                  <a:gd name="T11" fmla="*/ 96 h 466"/>
                  <a:gd name="T12" fmla="*/ 236 w 266"/>
                  <a:gd name="T13" fmla="*/ 130 h 466"/>
                  <a:gd name="T14" fmla="*/ 249 w 266"/>
                  <a:gd name="T15" fmla="*/ 169 h 466"/>
                  <a:gd name="T16" fmla="*/ 259 w 266"/>
                  <a:gd name="T17" fmla="*/ 210 h 466"/>
                  <a:gd name="T18" fmla="*/ 264 w 266"/>
                  <a:gd name="T19" fmla="*/ 248 h 466"/>
                  <a:gd name="T20" fmla="*/ 266 w 266"/>
                  <a:gd name="T21" fmla="*/ 285 h 466"/>
                  <a:gd name="T22" fmla="*/ 264 w 266"/>
                  <a:gd name="T23" fmla="*/ 319 h 466"/>
                  <a:gd name="T24" fmla="*/ 260 w 266"/>
                  <a:gd name="T25" fmla="*/ 352 h 466"/>
                  <a:gd name="T26" fmla="*/ 251 w 266"/>
                  <a:gd name="T27" fmla="*/ 382 h 466"/>
                  <a:gd name="T28" fmla="*/ 242 w 266"/>
                  <a:gd name="T29" fmla="*/ 408 h 466"/>
                  <a:gd name="T30" fmla="*/ 228 w 266"/>
                  <a:gd name="T31" fmla="*/ 429 h 466"/>
                  <a:gd name="T32" fmla="*/ 213 w 266"/>
                  <a:gd name="T33" fmla="*/ 446 h 466"/>
                  <a:gd name="T34" fmla="*/ 194 w 266"/>
                  <a:gd name="T35" fmla="*/ 459 h 466"/>
                  <a:gd name="T36" fmla="*/ 175 w 266"/>
                  <a:gd name="T37" fmla="*/ 466 h 466"/>
                  <a:gd name="T38" fmla="*/ 151 w 266"/>
                  <a:gd name="T39" fmla="*/ 466 h 466"/>
                  <a:gd name="T40" fmla="*/ 128 w 266"/>
                  <a:gd name="T41" fmla="*/ 459 h 466"/>
                  <a:gd name="T42" fmla="*/ 105 w 266"/>
                  <a:gd name="T43" fmla="*/ 445 h 466"/>
                  <a:gd name="T44" fmla="*/ 84 w 266"/>
                  <a:gd name="T45" fmla="*/ 426 h 466"/>
                  <a:gd name="T46" fmla="*/ 63 w 266"/>
                  <a:gd name="T47" fmla="*/ 400 h 466"/>
                  <a:gd name="T48" fmla="*/ 45 w 266"/>
                  <a:gd name="T49" fmla="*/ 370 h 466"/>
                  <a:gd name="T50" fmla="*/ 29 w 266"/>
                  <a:gd name="T51" fmla="*/ 336 h 466"/>
                  <a:gd name="T52" fmla="*/ 16 w 266"/>
                  <a:gd name="T53" fmla="*/ 297 h 466"/>
                  <a:gd name="T54" fmla="*/ 6 w 266"/>
                  <a:gd name="T55" fmla="*/ 256 h 466"/>
                  <a:gd name="T56" fmla="*/ 1 w 266"/>
                  <a:gd name="T57" fmla="*/ 217 h 466"/>
                  <a:gd name="T58" fmla="*/ 0 w 266"/>
                  <a:gd name="T59" fmla="*/ 181 h 466"/>
                  <a:gd name="T60" fmla="*/ 1 w 266"/>
                  <a:gd name="T61" fmla="*/ 146 h 466"/>
                  <a:gd name="T62" fmla="*/ 6 w 266"/>
                  <a:gd name="T63" fmla="*/ 114 h 466"/>
                  <a:gd name="T64" fmla="*/ 14 w 266"/>
                  <a:gd name="T65" fmla="*/ 85 h 466"/>
                  <a:gd name="T66" fmla="*/ 25 w 266"/>
                  <a:gd name="T67" fmla="*/ 59 h 466"/>
                  <a:gd name="T68" fmla="*/ 37 w 266"/>
                  <a:gd name="T69" fmla="*/ 37 h 466"/>
                  <a:gd name="T70" fmla="*/ 54 w 266"/>
                  <a:gd name="T71" fmla="*/ 19 h 466"/>
                  <a:gd name="T72" fmla="*/ 71 w 266"/>
                  <a:gd name="T73" fmla="*/ 8 h 466"/>
                  <a:gd name="T74" fmla="*/ 91 w 266"/>
                  <a:gd name="T75" fmla="*/ 0 h 466"/>
                  <a:gd name="T76" fmla="*/ 115 w 266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6">
                    <a:moveTo>
                      <a:pt x="115" y="0"/>
                    </a:moveTo>
                    <a:lnTo>
                      <a:pt x="137" y="8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6"/>
                    </a:lnTo>
                    <a:lnTo>
                      <a:pt x="221" y="96"/>
                    </a:lnTo>
                    <a:lnTo>
                      <a:pt x="236" y="130"/>
                    </a:lnTo>
                    <a:lnTo>
                      <a:pt x="249" y="169"/>
                    </a:lnTo>
                    <a:lnTo>
                      <a:pt x="259" y="210"/>
                    </a:lnTo>
                    <a:lnTo>
                      <a:pt x="264" y="248"/>
                    </a:lnTo>
                    <a:lnTo>
                      <a:pt x="266" y="285"/>
                    </a:lnTo>
                    <a:lnTo>
                      <a:pt x="264" y="319"/>
                    </a:lnTo>
                    <a:lnTo>
                      <a:pt x="260" y="352"/>
                    </a:lnTo>
                    <a:lnTo>
                      <a:pt x="251" y="382"/>
                    </a:lnTo>
                    <a:lnTo>
                      <a:pt x="242" y="408"/>
                    </a:lnTo>
                    <a:lnTo>
                      <a:pt x="228" y="429"/>
                    </a:lnTo>
                    <a:lnTo>
                      <a:pt x="213" y="446"/>
                    </a:lnTo>
                    <a:lnTo>
                      <a:pt x="194" y="459"/>
                    </a:lnTo>
                    <a:lnTo>
                      <a:pt x="175" y="466"/>
                    </a:lnTo>
                    <a:lnTo>
                      <a:pt x="151" y="466"/>
                    </a:lnTo>
                    <a:lnTo>
                      <a:pt x="128" y="459"/>
                    </a:lnTo>
                    <a:lnTo>
                      <a:pt x="105" y="445"/>
                    </a:lnTo>
                    <a:lnTo>
                      <a:pt x="84" y="426"/>
                    </a:lnTo>
                    <a:lnTo>
                      <a:pt x="63" y="400"/>
                    </a:lnTo>
                    <a:lnTo>
                      <a:pt x="45" y="370"/>
                    </a:lnTo>
                    <a:lnTo>
                      <a:pt x="29" y="336"/>
                    </a:lnTo>
                    <a:lnTo>
                      <a:pt x="16" y="297"/>
                    </a:lnTo>
                    <a:lnTo>
                      <a:pt x="6" y="256"/>
                    </a:lnTo>
                    <a:lnTo>
                      <a:pt x="1" y="217"/>
                    </a:lnTo>
                    <a:lnTo>
                      <a:pt x="0" y="181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7"/>
                    </a:lnTo>
                    <a:lnTo>
                      <a:pt x="54" y="19"/>
                    </a:lnTo>
                    <a:lnTo>
                      <a:pt x="71" y="8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3" name="Freeform 39"/>
              <p:cNvSpPr>
                <a:spLocks/>
              </p:cNvSpPr>
              <p:nvPr/>
            </p:nvSpPr>
            <p:spPr bwMode="auto">
              <a:xfrm>
                <a:off x="3113" y="1853"/>
                <a:ext cx="389" cy="444"/>
              </a:xfrm>
              <a:custGeom>
                <a:avLst/>
                <a:gdLst>
                  <a:gd name="T0" fmla="*/ 1487 w 1556"/>
                  <a:gd name="T1" fmla="*/ 0 h 1777"/>
                  <a:gd name="T2" fmla="*/ 1489 w 1556"/>
                  <a:gd name="T3" fmla="*/ 9 h 1777"/>
                  <a:gd name="T4" fmla="*/ 1494 w 1556"/>
                  <a:gd name="T5" fmla="*/ 35 h 1777"/>
                  <a:gd name="T6" fmla="*/ 1503 w 1556"/>
                  <a:gd name="T7" fmla="*/ 77 h 1777"/>
                  <a:gd name="T8" fmla="*/ 1513 w 1556"/>
                  <a:gd name="T9" fmla="*/ 132 h 1777"/>
                  <a:gd name="T10" fmla="*/ 1523 w 1556"/>
                  <a:gd name="T11" fmla="*/ 198 h 1777"/>
                  <a:gd name="T12" fmla="*/ 1534 w 1556"/>
                  <a:gd name="T13" fmla="*/ 277 h 1777"/>
                  <a:gd name="T14" fmla="*/ 1544 w 1556"/>
                  <a:gd name="T15" fmla="*/ 364 h 1777"/>
                  <a:gd name="T16" fmla="*/ 1551 w 1556"/>
                  <a:gd name="T17" fmla="*/ 458 h 1777"/>
                  <a:gd name="T18" fmla="*/ 1556 w 1556"/>
                  <a:gd name="T19" fmla="*/ 559 h 1777"/>
                  <a:gd name="T20" fmla="*/ 1556 w 1556"/>
                  <a:gd name="T21" fmla="*/ 666 h 1777"/>
                  <a:gd name="T22" fmla="*/ 1551 w 1556"/>
                  <a:gd name="T23" fmla="*/ 774 h 1777"/>
                  <a:gd name="T24" fmla="*/ 1542 w 1556"/>
                  <a:gd name="T25" fmla="*/ 885 h 1777"/>
                  <a:gd name="T26" fmla="*/ 1525 w 1556"/>
                  <a:gd name="T27" fmla="*/ 996 h 1777"/>
                  <a:gd name="T28" fmla="*/ 1500 w 1556"/>
                  <a:gd name="T29" fmla="*/ 1106 h 1777"/>
                  <a:gd name="T30" fmla="*/ 1467 w 1556"/>
                  <a:gd name="T31" fmla="*/ 1212 h 1777"/>
                  <a:gd name="T32" fmla="*/ 1424 w 1556"/>
                  <a:gd name="T33" fmla="*/ 1314 h 1777"/>
                  <a:gd name="T34" fmla="*/ 1370 w 1556"/>
                  <a:gd name="T35" fmla="*/ 1410 h 1777"/>
                  <a:gd name="T36" fmla="*/ 1305 w 1556"/>
                  <a:gd name="T37" fmla="*/ 1499 h 1777"/>
                  <a:gd name="T38" fmla="*/ 1229 w 1556"/>
                  <a:gd name="T39" fmla="*/ 1579 h 1777"/>
                  <a:gd name="T40" fmla="*/ 1138 w 1556"/>
                  <a:gd name="T41" fmla="*/ 1647 h 1777"/>
                  <a:gd name="T42" fmla="*/ 1034 w 1556"/>
                  <a:gd name="T43" fmla="*/ 1704 h 1777"/>
                  <a:gd name="T44" fmla="*/ 914 w 1556"/>
                  <a:gd name="T45" fmla="*/ 1749 h 1777"/>
                  <a:gd name="T46" fmla="*/ 778 w 1556"/>
                  <a:gd name="T47" fmla="*/ 1777 h 1777"/>
                  <a:gd name="T48" fmla="*/ 642 w 1556"/>
                  <a:gd name="T49" fmla="*/ 1749 h 1777"/>
                  <a:gd name="T50" fmla="*/ 522 w 1556"/>
                  <a:gd name="T51" fmla="*/ 1704 h 1777"/>
                  <a:gd name="T52" fmla="*/ 418 w 1556"/>
                  <a:gd name="T53" fmla="*/ 1647 h 1777"/>
                  <a:gd name="T54" fmla="*/ 328 w 1556"/>
                  <a:gd name="T55" fmla="*/ 1579 h 1777"/>
                  <a:gd name="T56" fmla="*/ 250 w 1556"/>
                  <a:gd name="T57" fmla="*/ 1499 h 1777"/>
                  <a:gd name="T58" fmla="*/ 186 w 1556"/>
                  <a:gd name="T59" fmla="*/ 1410 h 1777"/>
                  <a:gd name="T60" fmla="*/ 132 w 1556"/>
                  <a:gd name="T61" fmla="*/ 1314 h 1777"/>
                  <a:gd name="T62" fmla="*/ 90 w 1556"/>
                  <a:gd name="T63" fmla="*/ 1212 h 1777"/>
                  <a:gd name="T64" fmla="*/ 57 w 1556"/>
                  <a:gd name="T65" fmla="*/ 1106 h 1777"/>
                  <a:gd name="T66" fmla="*/ 32 w 1556"/>
                  <a:gd name="T67" fmla="*/ 996 h 1777"/>
                  <a:gd name="T68" fmla="*/ 15 w 1556"/>
                  <a:gd name="T69" fmla="*/ 885 h 1777"/>
                  <a:gd name="T70" fmla="*/ 5 w 1556"/>
                  <a:gd name="T71" fmla="*/ 774 h 1777"/>
                  <a:gd name="T72" fmla="*/ 0 w 1556"/>
                  <a:gd name="T73" fmla="*/ 666 h 1777"/>
                  <a:gd name="T74" fmla="*/ 1 w 1556"/>
                  <a:gd name="T75" fmla="*/ 559 h 1777"/>
                  <a:gd name="T76" fmla="*/ 5 w 1556"/>
                  <a:gd name="T77" fmla="*/ 458 h 1777"/>
                  <a:gd name="T78" fmla="*/ 13 w 1556"/>
                  <a:gd name="T79" fmla="*/ 364 h 1777"/>
                  <a:gd name="T80" fmla="*/ 23 w 1556"/>
                  <a:gd name="T81" fmla="*/ 277 h 1777"/>
                  <a:gd name="T82" fmla="*/ 32 w 1556"/>
                  <a:gd name="T83" fmla="*/ 198 h 1777"/>
                  <a:gd name="T84" fmla="*/ 43 w 1556"/>
                  <a:gd name="T85" fmla="*/ 132 h 1777"/>
                  <a:gd name="T86" fmla="*/ 54 w 1556"/>
                  <a:gd name="T87" fmla="*/ 77 h 1777"/>
                  <a:gd name="T88" fmla="*/ 61 w 1556"/>
                  <a:gd name="T89" fmla="*/ 35 h 1777"/>
                  <a:gd name="T90" fmla="*/ 68 w 1556"/>
                  <a:gd name="T91" fmla="*/ 9 h 1777"/>
                  <a:gd name="T92" fmla="*/ 70 w 1556"/>
                  <a:gd name="T93" fmla="*/ 0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6" h="1777">
                    <a:moveTo>
                      <a:pt x="70" y="0"/>
                    </a:moveTo>
                    <a:lnTo>
                      <a:pt x="1487" y="0"/>
                    </a:lnTo>
                    <a:lnTo>
                      <a:pt x="1487" y="3"/>
                    </a:lnTo>
                    <a:lnTo>
                      <a:pt x="1489" y="9"/>
                    </a:lnTo>
                    <a:lnTo>
                      <a:pt x="1491" y="21"/>
                    </a:lnTo>
                    <a:lnTo>
                      <a:pt x="1494" y="35"/>
                    </a:lnTo>
                    <a:lnTo>
                      <a:pt x="1499" y="54"/>
                    </a:lnTo>
                    <a:lnTo>
                      <a:pt x="1503" y="77"/>
                    </a:lnTo>
                    <a:lnTo>
                      <a:pt x="1507" y="102"/>
                    </a:lnTo>
                    <a:lnTo>
                      <a:pt x="1513" y="132"/>
                    </a:lnTo>
                    <a:lnTo>
                      <a:pt x="1518" y="164"/>
                    </a:lnTo>
                    <a:lnTo>
                      <a:pt x="1523" y="198"/>
                    </a:lnTo>
                    <a:lnTo>
                      <a:pt x="1529" y="236"/>
                    </a:lnTo>
                    <a:lnTo>
                      <a:pt x="1534" y="277"/>
                    </a:lnTo>
                    <a:lnTo>
                      <a:pt x="1538" y="319"/>
                    </a:lnTo>
                    <a:lnTo>
                      <a:pt x="1544" y="364"/>
                    </a:lnTo>
                    <a:lnTo>
                      <a:pt x="1547" y="410"/>
                    </a:lnTo>
                    <a:lnTo>
                      <a:pt x="1551" y="458"/>
                    </a:lnTo>
                    <a:lnTo>
                      <a:pt x="1554" y="509"/>
                    </a:lnTo>
                    <a:lnTo>
                      <a:pt x="1556" y="559"/>
                    </a:lnTo>
                    <a:lnTo>
                      <a:pt x="1556" y="612"/>
                    </a:lnTo>
                    <a:lnTo>
                      <a:pt x="1556" y="666"/>
                    </a:lnTo>
                    <a:lnTo>
                      <a:pt x="1555" y="720"/>
                    </a:lnTo>
                    <a:lnTo>
                      <a:pt x="1551" y="774"/>
                    </a:lnTo>
                    <a:lnTo>
                      <a:pt x="1547" y="829"/>
                    </a:lnTo>
                    <a:lnTo>
                      <a:pt x="1542" y="885"/>
                    </a:lnTo>
                    <a:lnTo>
                      <a:pt x="1533" y="941"/>
                    </a:lnTo>
                    <a:lnTo>
                      <a:pt x="1525" y="996"/>
                    </a:lnTo>
                    <a:lnTo>
                      <a:pt x="1513" y="1051"/>
                    </a:lnTo>
                    <a:lnTo>
                      <a:pt x="1500" y="1106"/>
                    </a:lnTo>
                    <a:lnTo>
                      <a:pt x="1484" y="1159"/>
                    </a:lnTo>
                    <a:lnTo>
                      <a:pt x="1467" y="1212"/>
                    </a:lnTo>
                    <a:lnTo>
                      <a:pt x="1446" y="1264"/>
                    </a:lnTo>
                    <a:lnTo>
                      <a:pt x="1424" y="1314"/>
                    </a:lnTo>
                    <a:lnTo>
                      <a:pt x="1399" y="1363"/>
                    </a:lnTo>
                    <a:lnTo>
                      <a:pt x="1370" y="1410"/>
                    </a:lnTo>
                    <a:lnTo>
                      <a:pt x="1340" y="1455"/>
                    </a:lnTo>
                    <a:lnTo>
                      <a:pt x="1305" y="1499"/>
                    </a:lnTo>
                    <a:lnTo>
                      <a:pt x="1269" y="1540"/>
                    </a:lnTo>
                    <a:lnTo>
                      <a:pt x="1229" y="1579"/>
                    </a:lnTo>
                    <a:lnTo>
                      <a:pt x="1185" y="1614"/>
                    </a:lnTo>
                    <a:lnTo>
                      <a:pt x="1138" y="1647"/>
                    </a:lnTo>
                    <a:lnTo>
                      <a:pt x="1087" y="1678"/>
                    </a:lnTo>
                    <a:lnTo>
                      <a:pt x="1034" y="1704"/>
                    </a:lnTo>
                    <a:lnTo>
                      <a:pt x="976" y="1728"/>
                    </a:lnTo>
                    <a:lnTo>
                      <a:pt x="914" y="1749"/>
                    </a:lnTo>
                    <a:lnTo>
                      <a:pt x="848" y="1765"/>
                    </a:lnTo>
                    <a:lnTo>
                      <a:pt x="778" y="1777"/>
                    </a:lnTo>
                    <a:lnTo>
                      <a:pt x="708" y="1765"/>
                    </a:lnTo>
                    <a:lnTo>
                      <a:pt x="642" y="1749"/>
                    </a:lnTo>
                    <a:lnTo>
                      <a:pt x="580" y="1728"/>
                    </a:lnTo>
                    <a:lnTo>
                      <a:pt x="522" y="1704"/>
                    </a:lnTo>
                    <a:lnTo>
                      <a:pt x="468" y="1678"/>
                    </a:lnTo>
                    <a:lnTo>
                      <a:pt x="418" y="1647"/>
                    </a:lnTo>
                    <a:lnTo>
                      <a:pt x="371" y="1614"/>
                    </a:lnTo>
                    <a:lnTo>
                      <a:pt x="328" y="1579"/>
                    </a:lnTo>
                    <a:lnTo>
                      <a:pt x="287" y="1540"/>
                    </a:lnTo>
                    <a:lnTo>
                      <a:pt x="250" y="1499"/>
                    </a:lnTo>
                    <a:lnTo>
                      <a:pt x="217" y="1455"/>
                    </a:lnTo>
                    <a:lnTo>
                      <a:pt x="186" y="1410"/>
                    </a:lnTo>
                    <a:lnTo>
                      <a:pt x="158" y="1363"/>
                    </a:lnTo>
                    <a:lnTo>
                      <a:pt x="132" y="1314"/>
                    </a:lnTo>
                    <a:lnTo>
                      <a:pt x="110" y="1264"/>
                    </a:lnTo>
                    <a:lnTo>
                      <a:pt x="90" y="1212"/>
                    </a:lnTo>
                    <a:lnTo>
                      <a:pt x="72" y="1159"/>
                    </a:lnTo>
                    <a:lnTo>
                      <a:pt x="57" y="1106"/>
                    </a:lnTo>
                    <a:lnTo>
                      <a:pt x="43" y="1051"/>
                    </a:lnTo>
                    <a:lnTo>
                      <a:pt x="32" y="996"/>
                    </a:lnTo>
                    <a:lnTo>
                      <a:pt x="23" y="941"/>
                    </a:lnTo>
                    <a:lnTo>
                      <a:pt x="15" y="885"/>
                    </a:lnTo>
                    <a:lnTo>
                      <a:pt x="10" y="829"/>
                    </a:lnTo>
                    <a:lnTo>
                      <a:pt x="5" y="774"/>
                    </a:lnTo>
                    <a:lnTo>
                      <a:pt x="2" y="720"/>
                    </a:lnTo>
                    <a:lnTo>
                      <a:pt x="0" y="666"/>
                    </a:lnTo>
                    <a:lnTo>
                      <a:pt x="0" y="612"/>
                    </a:lnTo>
                    <a:lnTo>
                      <a:pt x="1" y="559"/>
                    </a:lnTo>
                    <a:lnTo>
                      <a:pt x="3" y="509"/>
                    </a:lnTo>
                    <a:lnTo>
                      <a:pt x="5" y="458"/>
                    </a:lnTo>
                    <a:lnTo>
                      <a:pt x="9" y="410"/>
                    </a:lnTo>
                    <a:lnTo>
                      <a:pt x="13" y="364"/>
                    </a:lnTo>
                    <a:lnTo>
                      <a:pt x="17" y="319"/>
                    </a:lnTo>
                    <a:lnTo>
                      <a:pt x="23" y="277"/>
                    </a:lnTo>
                    <a:lnTo>
                      <a:pt x="27" y="236"/>
                    </a:lnTo>
                    <a:lnTo>
                      <a:pt x="32" y="198"/>
                    </a:lnTo>
                    <a:lnTo>
                      <a:pt x="39" y="164"/>
                    </a:lnTo>
                    <a:lnTo>
                      <a:pt x="43" y="132"/>
                    </a:lnTo>
                    <a:lnTo>
                      <a:pt x="48" y="102"/>
                    </a:lnTo>
                    <a:lnTo>
                      <a:pt x="54" y="77"/>
                    </a:lnTo>
                    <a:lnTo>
                      <a:pt x="58" y="54"/>
                    </a:lnTo>
                    <a:lnTo>
                      <a:pt x="61" y="35"/>
                    </a:lnTo>
                    <a:lnTo>
                      <a:pt x="64" y="21"/>
                    </a:lnTo>
                    <a:lnTo>
                      <a:pt x="68" y="9"/>
                    </a:lnTo>
                    <a:lnTo>
                      <a:pt x="69" y="3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4" name="Freeform 40"/>
              <p:cNvSpPr>
                <a:spLocks/>
              </p:cNvSpPr>
              <p:nvPr/>
            </p:nvSpPr>
            <p:spPr bwMode="auto">
              <a:xfrm>
                <a:off x="3307" y="1853"/>
                <a:ext cx="195" cy="444"/>
              </a:xfrm>
              <a:custGeom>
                <a:avLst/>
                <a:gdLst>
                  <a:gd name="T0" fmla="*/ 709 w 778"/>
                  <a:gd name="T1" fmla="*/ 0 h 1777"/>
                  <a:gd name="T2" fmla="*/ 711 w 778"/>
                  <a:gd name="T3" fmla="*/ 9 h 1777"/>
                  <a:gd name="T4" fmla="*/ 716 w 778"/>
                  <a:gd name="T5" fmla="*/ 35 h 1777"/>
                  <a:gd name="T6" fmla="*/ 725 w 778"/>
                  <a:gd name="T7" fmla="*/ 77 h 1777"/>
                  <a:gd name="T8" fmla="*/ 735 w 778"/>
                  <a:gd name="T9" fmla="*/ 132 h 1777"/>
                  <a:gd name="T10" fmla="*/ 745 w 778"/>
                  <a:gd name="T11" fmla="*/ 198 h 1777"/>
                  <a:gd name="T12" fmla="*/ 756 w 778"/>
                  <a:gd name="T13" fmla="*/ 277 h 1777"/>
                  <a:gd name="T14" fmla="*/ 766 w 778"/>
                  <a:gd name="T15" fmla="*/ 364 h 1777"/>
                  <a:gd name="T16" fmla="*/ 773 w 778"/>
                  <a:gd name="T17" fmla="*/ 458 h 1777"/>
                  <a:gd name="T18" fmla="*/ 778 w 778"/>
                  <a:gd name="T19" fmla="*/ 559 h 1777"/>
                  <a:gd name="T20" fmla="*/ 778 w 778"/>
                  <a:gd name="T21" fmla="*/ 666 h 1777"/>
                  <a:gd name="T22" fmla="*/ 773 w 778"/>
                  <a:gd name="T23" fmla="*/ 774 h 1777"/>
                  <a:gd name="T24" fmla="*/ 764 w 778"/>
                  <a:gd name="T25" fmla="*/ 885 h 1777"/>
                  <a:gd name="T26" fmla="*/ 747 w 778"/>
                  <a:gd name="T27" fmla="*/ 996 h 1777"/>
                  <a:gd name="T28" fmla="*/ 722 w 778"/>
                  <a:gd name="T29" fmla="*/ 1106 h 1777"/>
                  <a:gd name="T30" fmla="*/ 689 w 778"/>
                  <a:gd name="T31" fmla="*/ 1212 h 1777"/>
                  <a:gd name="T32" fmla="*/ 646 w 778"/>
                  <a:gd name="T33" fmla="*/ 1314 h 1777"/>
                  <a:gd name="T34" fmla="*/ 592 w 778"/>
                  <a:gd name="T35" fmla="*/ 1410 h 1777"/>
                  <a:gd name="T36" fmla="*/ 527 w 778"/>
                  <a:gd name="T37" fmla="*/ 1499 h 1777"/>
                  <a:gd name="T38" fmla="*/ 451 w 778"/>
                  <a:gd name="T39" fmla="*/ 1579 h 1777"/>
                  <a:gd name="T40" fmla="*/ 360 w 778"/>
                  <a:gd name="T41" fmla="*/ 1647 h 1777"/>
                  <a:gd name="T42" fmla="*/ 256 w 778"/>
                  <a:gd name="T43" fmla="*/ 1704 h 1777"/>
                  <a:gd name="T44" fmla="*/ 136 w 778"/>
                  <a:gd name="T45" fmla="*/ 1749 h 1777"/>
                  <a:gd name="T46" fmla="*/ 0 w 778"/>
                  <a:gd name="T47" fmla="*/ 1777 h 1777"/>
                  <a:gd name="T48" fmla="*/ 10 w 778"/>
                  <a:gd name="T49" fmla="*/ 1774 h 1777"/>
                  <a:gd name="T50" fmla="*/ 36 w 778"/>
                  <a:gd name="T51" fmla="*/ 1764 h 1777"/>
                  <a:gd name="T52" fmla="*/ 78 w 778"/>
                  <a:gd name="T53" fmla="*/ 1743 h 1777"/>
                  <a:gd name="T54" fmla="*/ 132 w 778"/>
                  <a:gd name="T55" fmla="*/ 1709 h 1777"/>
                  <a:gd name="T56" fmla="*/ 198 w 778"/>
                  <a:gd name="T57" fmla="*/ 1656 h 1777"/>
                  <a:gd name="T58" fmla="*/ 271 w 778"/>
                  <a:gd name="T59" fmla="*/ 1583 h 1777"/>
                  <a:gd name="T60" fmla="*/ 349 w 778"/>
                  <a:gd name="T61" fmla="*/ 1486 h 1777"/>
                  <a:gd name="T62" fmla="*/ 436 w 778"/>
                  <a:gd name="T63" fmla="*/ 1355 h 1777"/>
                  <a:gd name="T64" fmla="*/ 505 w 778"/>
                  <a:gd name="T65" fmla="*/ 1209 h 1777"/>
                  <a:gd name="T66" fmla="*/ 550 w 778"/>
                  <a:gd name="T67" fmla="*/ 1059 h 1777"/>
                  <a:gd name="T68" fmla="*/ 576 w 778"/>
                  <a:gd name="T69" fmla="*/ 903 h 1777"/>
                  <a:gd name="T70" fmla="*/ 584 w 778"/>
                  <a:gd name="T71" fmla="*/ 736 h 1777"/>
                  <a:gd name="T72" fmla="*/ 580 w 778"/>
                  <a:gd name="T73" fmla="*/ 552 h 1777"/>
                  <a:gd name="T74" fmla="*/ 568 w 778"/>
                  <a:gd name="T75" fmla="*/ 350 h 1777"/>
                  <a:gd name="T76" fmla="*/ 551 w 778"/>
                  <a:gd name="T77" fmla="*/ 124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8" h="1777">
                    <a:moveTo>
                      <a:pt x="542" y="0"/>
                    </a:moveTo>
                    <a:lnTo>
                      <a:pt x="709" y="0"/>
                    </a:lnTo>
                    <a:lnTo>
                      <a:pt x="709" y="3"/>
                    </a:lnTo>
                    <a:lnTo>
                      <a:pt x="711" y="9"/>
                    </a:lnTo>
                    <a:lnTo>
                      <a:pt x="713" y="21"/>
                    </a:lnTo>
                    <a:lnTo>
                      <a:pt x="716" y="35"/>
                    </a:lnTo>
                    <a:lnTo>
                      <a:pt x="721" y="54"/>
                    </a:lnTo>
                    <a:lnTo>
                      <a:pt x="725" y="77"/>
                    </a:lnTo>
                    <a:lnTo>
                      <a:pt x="729" y="102"/>
                    </a:lnTo>
                    <a:lnTo>
                      <a:pt x="735" y="132"/>
                    </a:lnTo>
                    <a:lnTo>
                      <a:pt x="740" y="164"/>
                    </a:lnTo>
                    <a:lnTo>
                      <a:pt x="745" y="198"/>
                    </a:lnTo>
                    <a:lnTo>
                      <a:pt x="751" y="236"/>
                    </a:lnTo>
                    <a:lnTo>
                      <a:pt x="756" y="277"/>
                    </a:lnTo>
                    <a:lnTo>
                      <a:pt x="760" y="319"/>
                    </a:lnTo>
                    <a:lnTo>
                      <a:pt x="766" y="364"/>
                    </a:lnTo>
                    <a:lnTo>
                      <a:pt x="769" y="410"/>
                    </a:lnTo>
                    <a:lnTo>
                      <a:pt x="773" y="458"/>
                    </a:lnTo>
                    <a:lnTo>
                      <a:pt x="776" y="509"/>
                    </a:lnTo>
                    <a:lnTo>
                      <a:pt x="778" y="559"/>
                    </a:lnTo>
                    <a:lnTo>
                      <a:pt x="778" y="612"/>
                    </a:lnTo>
                    <a:lnTo>
                      <a:pt x="778" y="666"/>
                    </a:lnTo>
                    <a:lnTo>
                      <a:pt x="777" y="720"/>
                    </a:lnTo>
                    <a:lnTo>
                      <a:pt x="773" y="774"/>
                    </a:lnTo>
                    <a:lnTo>
                      <a:pt x="769" y="829"/>
                    </a:lnTo>
                    <a:lnTo>
                      <a:pt x="764" y="885"/>
                    </a:lnTo>
                    <a:lnTo>
                      <a:pt x="755" y="941"/>
                    </a:lnTo>
                    <a:lnTo>
                      <a:pt x="747" y="996"/>
                    </a:lnTo>
                    <a:lnTo>
                      <a:pt x="735" y="1051"/>
                    </a:lnTo>
                    <a:lnTo>
                      <a:pt x="722" y="1106"/>
                    </a:lnTo>
                    <a:lnTo>
                      <a:pt x="706" y="1159"/>
                    </a:lnTo>
                    <a:lnTo>
                      <a:pt x="689" y="1212"/>
                    </a:lnTo>
                    <a:lnTo>
                      <a:pt x="668" y="1264"/>
                    </a:lnTo>
                    <a:lnTo>
                      <a:pt x="646" y="1314"/>
                    </a:lnTo>
                    <a:lnTo>
                      <a:pt x="621" y="1363"/>
                    </a:lnTo>
                    <a:lnTo>
                      <a:pt x="592" y="1410"/>
                    </a:lnTo>
                    <a:lnTo>
                      <a:pt x="562" y="1455"/>
                    </a:lnTo>
                    <a:lnTo>
                      <a:pt x="527" y="1499"/>
                    </a:lnTo>
                    <a:lnTo>
                      <a:pt x="491" y="1540"/>
                    </a:lnTo>
                    <a:lnTo>
                      <a:pt x="451" y="1579"/>
                    </a:lnTo>
                    <a:lnTo>
                      <a:pt x="407" y="1614"/>
                    </a:lnTo>
                    <a:lnTo>
                      <a:pt x="360" y="1647"/>
                    </a:lnTo>
                    <a:lnTo>
                      <a:pt x="309" y="1678"/>
                    </a:lnTo>
                    <a:lnTo>
                      <a:pt x="256" y="1704"/>
                    </a:lnTo>
                    <a:lnTo>
                      <a:pt x="198" y="1728"/>
                    </a:lnTo>
                    <a:lnTo>
                      <a:pt x="136" y="1749"/>
                    </a:lnTo>
                    <a:lnTo>
                      <a:pt x="70" y="1765"/>
                    </a:lnTo>
                    <a:lnTo>
                      <a:pt x="0" y="1777"/>
                    </a:lnTo>
                    <a:lnTo>
                      <a:pt x="2" y="1775"/>
                    </a:lnTo>
                    <a:lnTo>
                      <a:pt x="10" y="1774"/>
                    </a:lnTo>
                    <a:lnTo>
                      <a:pt x="20" y="1770"/>
                    </a:lnTo>
                    <a:lnTo>
                      <a:pt x="36" y="1764"/>
                    </a:lnTo>
                    <a:lnTo>
                      <a:pt x="56" y="1755"/>
                    </a:lnTo>
                    <a:lnTo>
                      <a:pt x="78" y="1743"/>
                    </a:lnTo>
                    <a:lnTo>
                      <a:pt x="104" y="1728"/>
                    </a:lnTo>
                    <a:lnTo>
                      <a:pt x="132" y="1709"/>
                    </a:lnTo>
                    <a:lnTo>
                      <a:pt x="164" y="1685"/>
                    </a:lnTo>
                    <a:lnTo>
                      <a:pt x="198" y="1656"/>
                    </a:lnTo>
                    <a:lnTo>
                      <a:pt x="233" y="1623"/>
                    </a:lnTo>
                    <a:lnTo>
                      <a:pt x="271" y="1583"/>
                    </a:lnTo>
                    <a:lnTo>
                      <a:pt x="309" y="1538"/>
                    </a:lnTo>
                    <a:lnTo>
                      <a:pt x="349" y="1486"/>
                    </a:lnTo>
                    <a:lnTo>
                      <a:pt x="391" y="1428"/>
                    </a:lnTo>
                    <a:lnTo>
                      <a:pt x="436" y="1355"/>
                    </a:lnTo>
                    <a:lnTo>
                      <a:pt x="474" y="1282"/>
                    </a:lnTo>
                    <a:lnTo>
                      <a:pt x="505" y="1209"/>
                    </a:lnTo>
                    <a:lnTo>
                      <a:pt x="531" y="1135"/>
                    </a:lnTo>
                    <a:lnTo>
                      <a:pt x="550" y="1059"/>
                    </a:lnTo>
                    <a:lnTo>
                      <a:pt x="565" y="982"/>
                    </a:lnTo>
                    <a:lnTo>
                      <a:pt x="576" y="903"/>
                    </a:lnTo>
                    <a:lnTo>
                      <a:pt x="581" y="821"/>
                    </a:lnTo>
                    <a:lnTo>
                      <a:pt x="584" y="736"/>
                    </a:lnTo>
                    <a:lnTo>
                      <a:pt x="583" y="647"/>
                    </a:lnTo>
                    <a:lnTo>
                      <a:pt x="580" y="552"/>
                    </a:lnTo>
                    <a:lnTo>
                      <a:pt x="575" y="454"/>
                    </a:lnTo>
                    <a:lnTo>
                      <a:pt x="568" y="350"/>
                    </a:lnTo>
                    <a:lnTo>
                      <a:pt x="560" y="240"/>
                    </a:lnTo>
                    <a:lnTo>
                      <a:pt x="551" y="124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5" name="Freeform 41"/>
              <p:cNvSpPr>
                <a:spLocks/>
              </p:cNvSpPr>
              <p:nvPr/>
            </p:nvSpPr>
            <p:spPr bwMode="auto">
              <a:xfrm>
                <a:off x="3117" y="1874"/>
                <a:ext cx="375" cy="105"/>
              </a:xfrm>
              <a:custGeom>
                <a:avLst/>
                <a:gdLst>
                  <a:gd name="T0" fmla="*/ 1130 w 1501"/>
                  <a:gd name="T1" fmla="*/ 0 h 419"/>
                  <a:gd name="T2" fmla="*/ 1501 w 1501"/>
                  <a:gd name="T3" fmla="*/ 90 h 419"/>
                  <a:gd name="T4" fmla="*/ 1482 w 1501"/>
                  <a:gd name="T5" fmla="*/ 127 h 419"/>
                  <a:gd name="T6" fmla="*/ 1458 w 1501"/>
                  <a:gd name="T7" fmla="*/ 162 h 419"/>
                  <a:gd name="T8" fmla="*/ 1429 w 1501"/>
                  <a:gd name="T9" fmla="*/ 194 h 419"/>
                  <a:gd name="T10" fmla="*/ 1396 w 1501"/>
                  <a:gd name="T11" fmla="*/ 223 h 419"/>
                  <a:gd name="T12" fmla="*/ 1358 w 1501"/>
                  <a:gd name="T13" fmla="*/ 250 h 419"/>
                  <a:gd name="T14" fmla="*/ 1318 w 1501"/>
                  <a:gd name="T15" fmla="*/ 275 h 419"/>
                  <a:gd name="T16" fmla="*/ 1275 w 1501"/>
                  <a:gd name="T17" fmla="*/ 297 h 419"/>
                  <a:gd name="T18" fmla="*/ 1230 w 1501"/>
                  <a:gd name="T19" fmla="*/ 318 h 419"/>
                  <a:gd name="T20" fmla="*/ 1183 w 1501"/>
                  <a:gd name="T21" fmla="*/ 335 h 419"/>
                  <a:gd name="T22" fmla="*/ 1134 w 1501"/>
                  <a:gd name="T23" fmla="*/ 351 h 419"/>
                  <a:gd name="T24" fmla="*/ 1084 w 1501"/>
                  <a:gd name="T25" fmla="*/ 365 h 419"/>
                  <a:gd name="T26" fmla="*/ 1035 w 1501"/>
                  <a:gd name="T27" fmla="*/ 377 h 419"/>
                  <a:gd name="T28" fmla="*/ 985 w 1501"/>
                  <a:gd name="T29" fmla="*/ 387 h 419"/>
                  <a:gd name="T30" fmla="*/ 936 w 1501"/>
                  <a:gd name="T31" fmla="*/ 396 h 419"/>
                  <a:gd name="T32" fmla="*/ 889 w 1501"/>
                  <a:gd name="T33" fmla="*/ 404 h 419"/>
                  <a:gd name="T34" fmla="*/ 841 w 1501"/>
                  <a:gd name="T35" fmla="*/ 409 h 419"/>
                  <a:gd name="T36" fmla="*/ 797 w 1501"/>
                  <a:gd name="T37" fmla="*/ 413 h 419"/>
                  <a:gd name="T38" fmla="*/ 755 w 1501"/>
                  <a:gd name="T39" fmla="*/ 415 h 419"/>
                  <a:gd name="T40" fmla="*/ 717 w 1501"/>
                  <a:gd name="T41" fmla="*/ 418 h 419"/>
                  <a:gd name="T42" fmla="*/ 681 w 1501"/>
                  <a:gd name="T43" fmla="*/ 419 h 419"/>
                  <a:gd name="T44" fmla="*/ 605 w 1501"/>
                  <a:gd name="T45" fmla="*/ 418 h 419"/>
                  <a:gd name="T46" fmla="*/ 533 w 1501"/>
                  <a:gd name="T47" fmla="*/ 415 h 419"/>
                  <a:gd name="T48" fmla="*/ 466 w 1501"/>
                  <a:gd name="T49" fmla="*/ 411 h 419"/>
                  <a:gd name="T50" fmla="*/ 405 w 1501"/>
                  <a:gd name="T51" fmla="*/ 406 h 419"/>
                  <a:gd name="T52" fmla="*/ 349 w 1501"/>
                  <a:gd name="T53" fmla="*/ 399 h 419"/>
                  <a:gd name="T54" fmla="*/ 297 w 1501"/>
                  <a:gd name="T55" fmla="*/ 393 h 419"/>
                  <a:gd name="T56" fmla="*/ 249 w 1501"/>
                  <a:gd name="T57" fmla="*/ 384 h 419"/>
                  <a:gd name="T58" fmla="*/ 206 w 1501"/>
                  <a:gd name="T59" fmla="*/ 376 h 419"/>
                  <a:gd name="T60" fmla="*/ 167 w 1501"/>
                  <a:gd name="T61" fmla="*/ 366 h 419"/>
                  <a:gd name="T62" fmla="*/ 131 w 1501"/>
                  <a:gd name="T63" fmla="*/ 356 h 419"/>
                  <a:gd name="T64" fmla="*/ 99 w 1501"/>
                  <a:gd name="T65" fmla="*/ 347 h 419"/>
                  <a:gd name="T66" fmla="*/ 70 w 1501"/>
                  <a:gd name="T67" fmla="*/ 337 h 419"/>
                  <a:gd name="T68" fmla="*/ 44 w 1501"/>
                  <a:gd name="T69" fmla="*/ 328 h 419"/>
                  <a:gd name="T70" fmla="*/ 20 w 1501"/>
                  <a:gd name="T71" fmla="*/ 319 h 419"/>
                  <a:gd name="T72" fmla="*/ 0 w 1501"/>
                  <a:gd name="T73" fmla="*/ 311 h 419"/>
                  <a:gd name="T74" fmla="*/ 1130 w 1501"/>
                  <a:gd name="T75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01" h="419">
                    <a:moveTo>
                      <a:pt x="1130" y="0"/>
                    </a:moveTo>
                    <a:lnTo>
                      <a:pt x="1501" y="90"/>
                    </a:lnTo>
                    <a:lnTo>
                      <a:pt x="1482" y="127"/>
                    </a:lnTo>
                    <a:lnTo>
                      <a:pt x="1458" y="162"/>
                    </a:lnTo>
                    <a:lnTo>
                      <a:pt x="1429" y="194"/>
                    </a:lnTo>
                    <a:lnTo>
                      <a:pt x="1396" y="223"/>
                    </a:lnTo>
                    <a:lnTo>
                      <a:pt x="1358" y="250"/>
                    </a:lnTo>
                    <a:lnTo>
                      <a:pt x="1318" y="275"/>
                    </a:lnTo>
                    <a:lnTo>
                      <a:pt x="1275" y="297"/>
                    </a:lnTo>
                    <a:lnTo>
                      <a:pt x="1230" y="318"/>
                    </a:lnTo>
                    <a:lnTo>
                      <a:pt x="1183" y="335"/>
                    </a:lnTo>
                    <a:lnTo>
                      <a:pt x="1134" y="351"/>
                    </a:lnTo>
                    <a:lnTo>
                      <a:pt x="1084" y="365"/>
                    </a:lnTo>
                    <a:lnTo>
                      <a:pt x="1035" y="377"/>
                    </a:lnTo>
                    <a:lnTo>
                      <a:pt x="985" y="387"/>
                    </a:lnTo>
                    <a:lnTo>
                      <a:pt x="936" y="396"/>
                    </a:lnTo>
                    <a:lnTo>
                      <a:pt x="889" y="404"/>
                    </a:lnTo>
                    <a:lnTo>
                      <a:pt x="841" y="409"/>
                    </a:lnTo>
                    <a:lnTo>
                      <a:pt x="797" y="413"/>
                    </a:lnTo>
                    <a:lnTo>
                      <a:pt x="755" y="415"/>
                    </a:lnTo>
                    <a:lnTo>
                      <a:pt x="717" y="418"/>
                    </a:lnTo>
                    <a:lnTo>
                      <a:pt x="681" y="419"/>
                    </a:lnTo>
                    <a:lnTo>
                      <a:pt x="605" y="418"/>
                    </a:lnTo>
                    <a:lnTo>
                      <a:pt x="533" y="415"/>
                    </a:lnTo>
                    <a:lnTo>
                      <a:pt x="466" y="411"/>
                    </a:lnTo>
                    <a:lnTo>
                      <a:pt x="405" y="406"/>
                    </a:lnTo>
                    <a:lnTo>
                      <a:pt x="349" y="399"/>
                    </a:lnTo>
                    <a:lnTo>
                      <a:pt x="297" y="393"/>
                    </a:lnTo>
                    <a:lnTo>
                      <a:pt x="249" y="384"/>
                    </a:lnTo>
                    <a:lnTo>
                      <a:pt x="206" y="376"/>
                    </a:lnTo>
                    <a:lnTo>
                      <a:pt x="167" y="366"/>
                    </a:lnTo>
                    <a:lnTo>
                      <a:pt x="131" y="356"/>
                    </a:lnTo>
                    <a:lnTo>
                      <a:pt x="99" y="347"/>
                    </a:lnTo>
                    <a:lnTo>
                      <a:pt x="70" y="337"/>
                    </a:lnTo>
                    <a:lnTo>
                      <a:pt x="44" y="328"/>
                    </a:lnTo>
                    <a:lnTo>
                      <a:pt x="20" y="319"/>
                    </a:lnTo>
                    <a:lnTo>
                      <a:pt x="0" y="311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6" name="Freeform 42"/>
              <p:cNvSpPr>
                <a:spLocks/>
              </p:cNvSpPr>
              <p:nvPr/>
            </p:nvSpPr>
            <p:spPr bwMode="auto">
              <a:xfrm>
                <a:off x="3084" y="1722"/>
                <a:ext cx="439" cy="322"/>
              </a:xfrm>
              <a:custGeom>
                <a:avLst/>
                <a:gdLst>
                  <a:gd name="T0" fmla="*/ 1002 w 1754"/>
                  <a:gd name="T1" fmla="*/ 6 h 1288"/>
                  <a:gd name="T2" fmla="*/ 1112 w 1754"/>
                  <a:gd name="T3" fmla="*/ 28 h 1288"/>
                  <a:gd name="T4" fmla="*/ 1183 w 1754"/>
                  <a:gd name="T5" fmla="*/ 49 h 1288"/>
                  <a:gd name="T6" fmla="*/ 1208 w 1754"/>
                  <a:gd name="T7" fmla="*/ 60 h 1288"/>
                  <a:gd name="T8" fmla="*/ 1309 w 1754"/>
                  <a:gd name="T9" fmla="*/ 123 h 1288"/>
                  <a:gd name="T10" fmla="*/ 1388 w 1754"/>
                  <a:gd name="T11" fmla="*/ 197 h 1288"/>
                  <a:gd name="T12" fmla="*/ 1444 w 1754"/>
                  <a:gd name="T13" fmla="*/ 266 h 1288"/>
                  <a:gd name="T14" fmla="*/ 1478 w 1754"/>
                  <a:gd name="T15" fmla="*/ 318 h 1288"/>
                  <a:gd name="T16" fmla="*/ 1490 w 1754"/>
                  <a:gd name="T17" fmla="*/ 340 h 1288"/>
                  <a:gd name="T18" fmla="*/ 1577 w 1754"/>
                  <a:gd name="T19" fmla="*/ 359 h 1288"/>
                  <a:gd name="T20" fmla="*/ 1646 w 1754"/>
                  <a:gd name="T21" fmla="*/ 421 h 1288"/>
                  <a:gd name="T22" fmla="*/ 1696 w 1754"/>
                  <a:gd name="T23" fmla="*/ 519 h 1288"/>
                  <a:gd name="T24" fmla="*/ 1731 w 1754"/>
                  <a:gd name="T25" fmla="*/ 641 h 1288"/>
                  <a:gd name="T26" fmla="*/ 1750 w 1754"/>
                  <a:gd name="T27" fmla="*/ 777 h 1288"/>
                  <a:gd name="T28" fmla="*/ 1754 w 1754"/>
                  <a:gd name="T29" fmla="*/ 918 h 1288"/>
                  <a:gd name="T30" fmla="*/ 1747 w 1754"/>
                  <a:gd name="T31" fmla="*/ 1053 h 1288"/>
                  <a:gd name="T32" fmla="*/ 1726 w 1754"/>
                  <a:gd name="T33" fmla="*/ 1155 h 1288"/>
                  <a:gd name="T34" fmla="*/ 1697 w 1754"/>
                  <a:gd name="T35" fmla="*/ 1232 h 1288"/>
                  <a:gd name="T36" fmla="*/ 1674 w 1754"/>
                  <a:gd name="T37" fmla="*/ 1278 h 1288"/>
                  <a:gd name="T38" fmla="*/ 1667 w 1754"/>
                  <a:gd name="T39" fmla="*/ 1212 h 1288"/>
                  <a:gd name="T40" fmla="*/ 1661 w 1754"/>
                  <a:gd name="T41" fmla="*/ 1010 h 1288"/>
                  <a:gd name="T42" fmla="*/ 1650 w 1754"/>
                  <a:gd name="T43" fmla="*/ 856 h 1288"/>
                  <a:gd name="T44" fmla="*/ 1638 w 1754"/>
                  <a:gd name="T45" fmla="*/ 751 h 1288"/>
                  <a:gd name="T46" fmla="*/ 1632 w 1754"/>
                  <a:gd name="T47" fmla="*/ 702 h 1288"/>
                  <a:gd name="T48" fmla="*/ 1533 w 1754"/>
                  <a:gd name="T49" fmla="*/ 778 h 1288"/>
                  <a:gd name="T50" fmla="*/ 1363 w 1754"/>
                  <a:gd name="T51" fmla="*/ 869 h 1288"/>
                  <a:gd name="T52" fmla="*/ 1176 w 1754"/>
                  <a:gd name="T53" fmla="*/ 929 h 1288"/>
                  <a:gd name="T54" fmla="*/ 982 w 1754"/>
                  <a:gd name="T55" fmla="*/ 964 h 1288"/>
                  <a:gd name="T56" fmla="*/ 792 w 1754"/>
                  <a:gd name="T57" fmla="*/ 980 h 1288"/>
                  <a:gd name="T58" fmla="*/ 615 w 1754"/>
                  <a:gd name="T59" fmla="*/ 981 h 1288"/>
                  <a:gd name="T60" fmla="*/ 452 w 1754"/>
                  <a:gd name="T61" fmla="*/ 971 h 1288"/>
                  <a:gd name="T62" fmla="*/ 314 w 1754"/>
                  <a:gd name="T63" fmla="*/ 955 h 1288"/>
                  <a:gd name="T64" fmla="*/ 207 w 1754"/>
                  <a:gd name="T65" fmla="*/ 936 h 1288"/>
                  <a:gd name="T66" fmla="*/ 144 w 1754"/>
                  <a:gd name="T67" fmla="*/ 923 h 1288"/>
                  <a:gd name="T68" fmla="*/ 127 w 1754"/>
                  <a:gd name="T69" fmla="*/ 958 h 1288"/>
                  <a:gd name="T70" fmla="*/ 119 w 1754"/>
                  <a:gd name="T71" fmla="*/ 1075 h 1288"/>
                  <a:gd name="T72" fmla="*/ 118 w 1754"/>
                  <a:gd name="T73" fmla="*/ 1181 h 1288"/>
                  <a:gd name="T74" fmla="*/ 119 w 1754"/>
                  <a:gd name="T75" fmla="*/ 1258 h 1288"/>
                  <a:gd name="T76" fmla="*/ 120 w 1754"/>
                  <a:gd name="T77" fmla="*/ 1288 h 1288"/>
                  <a:gd name="T78" fmla="*/ 54 w 1754"/>
                  <a:gd name="T79" fmla="*/ 1181 h 1288"/>
                  <a:gd name="T80" fmla="*/ 16 w 1754"/>
                  <a:gd name="T81" fmla="*/ 1053 h 1288"/>
                  <a:gd name="T82" fmla="*/ 1 w 1754"/>
                  <a:gd name="T83" fmla="*/ 917 h 1288"/>
                  <a:gd name="T84" fmla="*/ 2 w 1754"/>
                  <a:gd name="T85" fmla="*/ 786 h 1288"/>
                  <a:gd name="T86" fmla="*/ 13 w 1754"/>
                  <a:gd name="T87" fmla="*/ 671 h 1288"/>
                  <a:gd name="T88" fmla="*/ 26 w 1754"/>
                  <a:gd name="T89" fmla="*/ 585 h 1288"/>
                  <a:gd name="T90" fmla="*/ 34 w 1754"/>
                  <a:gd name="T91" fmla="*/ 541 h 1288"/>
                  <a:gd name="T92" fmla="*/ 72 w 1754"/>
                  <a:gd name="T93" fmla="*/ 436 h 1288"/>
                  <a:gd name="T94" fmla="*/ 158 w 1754"/>
                  <a:gd name="T95" fmla="*/ 308 h 1288"/>
                  <a:gd name="T96" fmla="*/ 271 w 1754"/>
                  <a:gd name="T97" fmla="*/ 205 h 1288"/>
                  <a:gd name="T98" fmla="*/ 400 w 1754"/>
                  <a:gd name="T99" fmla="*/ 126 h 1288"/>
                  <a:gd name="T100" fmla="*/ 532 w 1754"/>
                  <a:gd name="T101" fmla="*/ 68 h 1288"/>
                  <a:gd name="T102" fmla="*/ 656 w 1754"/>
                  <a:gd name="T103" fmla="*/ 29 h 1288"/>
                  <a:gd name="T104" fmla="*/ 808 w 1754"/>
                  <a:gd name="T105" fmla="*/ 3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54" h="1288">
                    <a:moveTo>
                      <a:pt x="911" y="0"/>
                    </a:moveTo>
                    <a:lnTo>
                      <a:pt x="958" y="2"/>
                    </a:lnTo>
                    <a:lnTo>
                      <a:pt x="1002" y="6"/>
                    </a:lnTo>
                    <a:lnTo>
                      <a:pt x="1042" y="13"/>
                    </a:lnTo>
                    <a:lnTo>
                      <a:pt x="1080" y="20"/>
                    </a:lnTo>
                    <a:lnTo>
                      <a:pt x="1112" y="28"/>
                    </a:lnTo>
                    <a:lnTo>
                      <a:pt x="1140" y="35"/>
                    </a:lnTo>
                    <a:lnTo>
                      <a:pt x="1164" y="43"/>
                    </a:lnTo>
                    <a:lnTo>
                      <a:pt x="1183" y="49"/>
                    </a:lnTo>
                    <a:lnTo>
                      <a:pt x="1196" y="55"/>
                    </a:lnTo>
                    <a:lnTo>
                      <a:pt x="1204" y="59"/>
                    </a:lnTo>
                    <a:lnTo>
                      <a:pt x="1208" y="60"/>
                    </a:lnTo>
                    <a:lnTo>
                      <a:pt x="1244" y="79"/>
                    </a:lnTo>
                    <a:lnTo>
                      <a:pt x="1277" y="100"/>
                    </a:lnTo>
                    <a:lnTo>
                      <a:pt x="1309" y="123"/>
                    </a:lnTo>
                    <a:lnTo>
                      <a:pt x="1338" y="147"/>
                    </a:lnTo>
                    <a:lnTo>
                      <a:pt x="1363" y="172"/>
                    </a:lnTo>
                    <a:lnTo>
                      <a:pt x="1388" y="197"/>
                    </a:lnTo>
                    <a:lnTo>
                      <a:pt x="1410" y="221"/>
                    </a:lnTo>
                    <a:lnTo>
                      <a:pt x="1428" y="244"/>
                    </a:lnTo>
                    <a:lnTo>
                      <a:pt x="1444" y="266"/>
                    </a:lnTo>
                    <a:lnTo>
                      <a:pt x="1458" y="287"/>
                    </a:lnTo>
                    <a:lnTo>
                      <a:pt x="1470" y="304"/>
                    </a:lnTo>
                    <a:lnTo>
                      <a:pt x="1478" y="318"/>
                    </a:lnTo>
                    <a:lnTo>
                      <a:pt x="1485" y="330"/>
                    </a:lnTo>
                    <a:lnTo>
                      <a:pt x="1489" y="336"/>
                    </a:lnTo>
                    <a:lnTo>
                      <a:pt x="1490" y="340"/>
                    </a:lnTo>
                    <a:lnTo>
                      <a:pt x="1521" y="340"/>
                    </a:lnTo>
                    <a:lnTo>
                      <a:pt x="1550" y="347"/>
                    </a:lnTo>
                    <a:lnTo>
                      <a:pt x="1577" y="359"/>
                    </a:lnTo>
                    <a:lnTo>
                      <a:pt x="1602" y="375"/>
                    </a:lnTo>
                    <a:lnTo>
                      <a:pt x="1625" y="397"/>
                    </a:lnTo>
                    <a:lnTo>
                      <a:pt x="1646" y="421"/>
                    </a:lnTo>
                    <a:lnTo>
                      <a:pt x="1664" y="451"/>
                    </a:lnTo>
                    <a:lnTo>
                      <a:pt x="1681" y="484"/>
                    </a:lnTo>
                    <a:lnTo>
                      <a:pt x="1696" y="519"/>
                    </a:lnTo>
                    <a:lnTo>
                      <a:pt x="1709" y="558"/>
                    </a:lnTo>
                    <a:lnTo>
                      <a:pt x="1721" y="599"/>
                    </a:lnTo>
                    <a:lnTo>
                      <a:pt x="1731" y="641"/>
                    </a:lnTo>
                    <a:lnTo>
                      <a:pt x="1738" y="685"/>
                    </a:lnTo>
                    <a:lnTo>
                      <a:pt x="1745" y="731"/>
                    </a:lnTo>
                    <a:lnTo>
                      <a:pt x="1750" y="777"/>
                    </a:lnTo>
                    <a:lnTo>
                      <a:pt x="1753" y="824"/>
                    </a:lnTo>
                    <a:lnTo>
                      <a:pt x="1754" y="871"/>
                    </a:lnTo>
                    <a:lnTo>
                      <a:pt x="1754" y="918"/>
                    </a:lnTo>
                    <a:lnTo>
                      <a:pt x="1753" y="964"/>
                    </a:lnTo>
                    <a:lnTo>
                      <a:pt x="1751" y="1009"/>
                    </a:lnTo>
                    <a:lnTo>
                      <a:pt x="1747" y="1053"/>
                    </a:lnTo>
                    <a:lnTo>
                      <a:pt x="1743" y="1089"/>
                    </a:lnTo>
                    <a:lnTo>
                      <a:pt x="1735" y="1123"/>
                    </a:lnTo>
                    <a:lnTo>
                      <a:pt x="1726" y="1155"/>
                    </a:lnTo>
                    <a:lnTo>
                      <a:pt x="1717" y="1184"/>
                    </a:lnTo>
                    <a:lnTo>
                      <a:pt x="1707" y="1209"/>
                    </a:lnTo>
                    <a:lnTo>
                      <a:pt x="1697" y="1232"/>
                    </a:lnTo>
                    <a:lnTo>
                      <a:pt x="1688" y="1251"/>
                    </a:lnTo>
                    <a:lnTo>
                      <a:pt x="1680" y="1266"/>
                    </a:lnTo>
                    <a:lnTo>
                      <a:pt x="1674" y="1278"/>
                    </a:lnTo>
                    <a:lnTo>
                      <a:pt x="1670" y="1286"/>
                    </a:lnTo>
                    <a:lnTo>
                      <a:pt x="1668" y="1288"/>
                    </a:lnTo>
                    <a:lnTo>
                      <a:pt x="1667" y="1212"/>
                    </a:lnTo>
                    <a:lnTo>
                      <a:pt x="1666" y="1139"/>
                    </a:lnTo>
                    <a:lnTo>
                      <a:pt x="1664" y="1073"/>
                    </a:lnTo>
                    <a:lnTo>
                      <a:pt x="1661" y="1010"/>
                    </a:lnTo>
                    <a:lnTo>
                      <a:pt x="1658" y="953"/>
                    </a:lnTo>
                    <a:lnTo>
                      <a:pt x="1653" y="902"/>
                    </a:lnTo>
                    <a:lnTo>
                      <a:pt x="1650" y="856"/>
                    </a:lnTo>
                    <a:lnTo>
                      <a:pt x="1646" y="815"/>
                    </a:lnTo>
                    <a:lnTo>
                      <a:pt x="1643" y="780"/>
                    </a:lnTo>
                    <a:lnTo>
                      <a:pt x="1638" y="751"/>
                    </a:lnTo>
                    <a:lnTo>
                      <a:pt x="1636" y="728"/>
                    </a:lnTo>
                    <a:lnTo>
                      <a:pt x="1634" y="712"/>
                    </a:lnTo>
                    <a:lnTo>
                      <a:pt x="1632" y="702"/>
                    </a:lnTo>
                    <a:lnTo>
                      <a:pt x="1632" y="699"/>
                    </a:lnTo>
                    <a:lnTo>
                      <a:pt x="1585" y="740"/>
                    </a:lnTo>
                    <a:lnTo>
                      <a:pt x="1533" y="778"/>
                    </a:lnTo>
                    <a:lnTo>
                      <a:pt x="1479" y="812"/>
                    </a:lnTo>
                    <a:lnTo>
                      <a:pt x="1422" y="842"/>
                    </a:lnTo>
                    <a:lnTo>
                      <a:pt x="1363" y="869"/>
                    </a:lnTo>
                    <a:lnTo>
                      <a:pt x="1302" y="891"/>
                    </a:lnTo>
                    <a:lnTo>
                      <a:pt x="1240" y="912"/>
                    </a:lnTo>
                    <a:lnTo>
                      <a:pt x="1176" y="929"/>
                    </a:lnTo>
                    <a:lnTo>
                      <a:pt x="1112" y="943"/>
                    </a:lnTo>
                    <a:lnTo>
                      <a:pt x="1046" y="955"/>
                    </a:lnTo>
                    <a:lnTo>
                      <a:pt x="982" y="964"/>
                    </a:lnTo>
                    <a:lnTo>
                      <a:pt x="917" y="971"/>
                    </a:lnTo>
                    <a:lnTo>
                      <a:pt x="854" y="976"/>
                    </a:lnTo>
                    <a:lnTo>
                      <a:pt x="792" y="980"/>
                    </a:lnTo>
                    <a:lnTo>
                      <a:pt x="731" y="981"/>
                    </a:lnTo>
                    <a:lnTo>
                      <a:pt x="671" y="983"/>
                    </a:lnTo>
                    <a:lnTo>
                      <a:pt x="615" y="981"/>
                    </a:lnTo>
                    <a:lnTo>
                      <a:pt x="559" y="979"/>
                    </a:lnTo>
                    <a:lnTo>
                      <a:pt x="505" y="976"/>
                    </a:lnTo>
                    <a:lnTo>
                      <a:pt x="452" y="971"/>
                    </a:lnTo>
                    <a:lnTo>
                      <a:pt x="403" y="966"/>
                    </a:lnTo>
                    <a:lnTo>
                      <a:pt x="357" y="960"/>
                    </a:lnTo>
                    <a:lnTo>
                      <a:pt x="314" y="955"/>
                    </a:lnTo>
                    <a:lnTo>
                      <a:pt x="274" y="948"/>
                    </a:lnTo>
                    <a:lnTo>
                      <a:pt x="238" y="942"/>
                    </a:lnTo>
                    <a:lnTo>
                      <a:pt x="207" y="936"/>
                    </a:lnTo>
                    <a:lnTo>
                      <a:pt x="180" y="931"/>
                    </a:lnTo>
                    <a:lnTo>
                      <a:pt x="159" y="927"/>
                    </a:lnTo>
                    <a:lnTo>
                      <a:pt x="144" y="923"/>
                    </a:lnTo>
                    <a:lnTo>
                      <a:pt x="134" y="921"/>
                    </a:lnTo>
                    <a:lnTo>
                      <a:pt x="131" y="920"/>
                    </a:lnTo>
                    <a:lnTo>
                      <a:pt x="127" y="958"/>
                    </a:lnTo>
                    <a:lnTo>
                      <a:pt x="124" y="998"/>
                    </a:lnTo>
                    <a:lnTo>
                      <a:pt x="121" y="1036"/>
                    </a:lnTo>
                    <a:lnTo>
                      <a:pt x="119" y="1075"/>
                    </a:lnTo>
                    <a:lnTo>
                      <a:pt x="118" y="1113"/>
                    </a:lnTo>
                    <a:lnTo>
                      <a:pt x="118" y="1148"/>
                    </a:lnTo>
                    <a:lnTo>
                      <a:pt x="118" y="1181"/>
                    </a:lnTo>
                    <a:lnTo>
                      <a:pt x="118" y="1212"/>
                    </a:lnTo>
                    <a:lnTo>
                      <a:pt x="118" y="1237"/>
                    </a:lnTo>
                    <a:lnTo>
                      <a:pt x="119" y="1258"/>
                    </a:lnTo>
                    <a:lnTo>
                      <a:pt x="119" y="1274"/>
                    </a:lnTo>
                    <a:lnTo>
                      <a:pt x="120" y="1285"/>
                    </a:lnTo>
                    <a:lnTo>
                      <a:pt x="120" y="1288"/>
                    </a:lnTo>
                    <a:lnTo>
                      <a:pt x="95" y="1256"/>
                    </a:lnTo>
                    <a:lnTo>
                      <a:pt x="72" y="1219"/>
                    </a:lnTo>
                    <a:lnTo>
                      <a:pt x="54" y="1181"/>
                    </a:lnTo>
                    <a:lnTo>
                      <a:pt x="38" y="1141"/>
                    </a:lnTo>
                    <a:lnTo>
                      <a:pt x="26" y="1098"/>
                    </a:lnTo>
                    <a:lnTo>
                      <a:pt x="16" y="1053"/>
                    </a:lnTo>
                    <a:lnTo>
                      <a:pt x="9" y="1008"/>
                    </a:lnTo>
                    <a:lnTo>
                      <a:pt x="4" y="963"/>
                    </a:lnTo>
                    <a:lnTo>
                      <a:pt x="1" y="917"/>
                    </a:lnTo>
                    <a:lnTo>
                      <a:pt x="0" y="872"/>
                    </a:lnTo>
                    <a:lnTo>
                      <a:pt x="1" y="828"/>
                    </a:lnTo>
                    <a:lnTo>
                      <a:pt x="2" y="786"/>
                    </a:lnTo>
                    <a:lnTo>
                      <a:pt x="5" y="745"/>
                    </a:lnTo>
                    <a:lnTo>
                      <a:pt x="9" y="706"/>
                    </a:lnTo>
                    <a:lnTo>
                      <a:pt x="13" y="671"/>
                    </a:lnTo>
                    <a:lnTo>
                      <a:pt x="17" y="638"/>
                    </a:lnTo>
                    <a:lnTo>
                      <a:pt x="23" y="609"/>
                    </a:lnTo>
                    <a:lnTo>
                      <a:pt x="26" y="585"/>
                    </a:lnTo>
                    <a:lnTo>
                      <a:pt x="30" y="564"/>
                    </a:lnTo>
                    <a:lnTo>
                      <a:pt x="33" y="550"/>
                    </a:lnTo>
                    <a:lnTo>
                      <a:pt x="34" y="541"/>
                    </a:lnTo>
                    <a:lnTo>
                      <a:pt x="35" y="537"/>
                    </a:lnTo>
                    <a:lnTo>
                      <a:pt x="52" y="486"/>
                    </a:lnTo>
                    <a:lnTo>
                      <a:pt x="72" y="436"/>
                    </a:lnTo>
                    <a:lnTo>
                      <a:pt x="97" y="391"/>
                    </a:lnTo>
                    <a:lnTo>
                      <a:pt x="126" y="348"/>
                    </a:lnTo>
                    <a:lnTo>
                      <a:pt x="158" y="308"/>
                    </a:lnTo>
                    <a:lnTo>
                      <a:pt x="193" y="271"/>
                    </a:lnTo>
                    <a:lnTo>
                      <a:pt x="231" y="236"/>
                    </a:lnTo>
                    <a:lnTo>
                      <a:pt x="271" y="205"/>
                    </a:lnTo>
                    <a:lnTo>
                      <a:pt x="313" y="176"/>
                    </a:lnTo>
                    <a:lnTo>
                      <a:pt x="356" y="149"/>
                    </a:lnTo>
                    <a:lnTo>
                      <a:pt x="400" y="126"/>
                    </a:lnTo>
                    <a:lnTo>
                      <a:pt x="444" y="104"/>
                    </a:lnTo>
                    <a:lnTo>
                      <a:pt x="488" y="84"/>
                    </a:lnTo>
                    <a:lnTo>
                      <a:pt x="532" y="68"/>
                    </a:lnTo>
                    <a:lnTo>
                      <a:pt x="575" y="53"/>
                    </a:lnTo>
                    <a:lnTo>
                      <a:pt x="617" y="40"/>
                    </a:lnTo>
                    <a:lnTo>
                      <a:pt x="656" y="29"/>
                    </a:lnTo>
                    <a:lnTo>
                      <a:pt x="695" y="19"/>
                    </a:lnTo>
                    <a:lnTo>
                      <a:pt x="752" y="10"/>
                    </a:lnTo>
                    <a:lnTo>
                      <a:pt x="808" y="3"/>
                    </a:lnTo>
                    <a:lnTo>
                      <a:pt x="861" y="0"/>
                    </a:lnTo>
                    <a:lnTo>
                      <a:pt x="911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7" name="Freeform 43"/>
              <p:cNvSpPr>
                <a:spLocks noEditPoints="1"/>
              </p:cNvSpPr>
              <p:nvPr/>
            </p:nvSpPr>
            <p:spPr bwMode="auto">
              <a:xfrm>
                <a:off x="3104" y="1989"/>
                <a:ext cx="407" cy="124"/>
              </a:xfrm>
              <a:custGeom>
                <a:avLst/>
                <a:gdLst>
                  <a:gd name="T0" fmla="*/ 191 w 1626"/>
                  <a:gd name="T1" fmla="*/ 51 h 494"/>
                  <a:gd name="T2" fmla="*/ 123 w 1626"/>
                  <a:gd name="T3" fmla="*/ 100 h 494"/>
                  <a:gd name="T4" fmla="*/ 111 w 1626"/>
                  <a:gd name="T5" fmla="*/ 226 h 494"/>
                  <a:gd name="T6" fmla="*/ 140 w 1626"/>
                  <a:gd name="T7" fmla="*/ 355 h 494"/>
                  <a:gd name="T8" fmla="*/ 203 w 1626"/>
                  <a:gd name="T9" fmla="*/ 426 h 494"/>
                  <a:gd name="T10" fmla="*/ 379 w 1626"/>
                  <a:gd name="T11" fmla="*/ 463 h 494"/>
                  <a:gd name="T12" fmla="*/ 520 w 1626"/>
                  <a:gd name="T13" fmla="*/ 449 h 494"/>
                  <a:gd name="T14" fmla="*/ 610 w 1626"/>
                  <a:gd name="T15" fmla="*/ 401 h 494"/>
                  <a:gd name="T16" fmla="*/ 679 w 1626"/>
                  <a:gd name="T17" fmla="*/ 253 h 494"/>
                  <a:gd name="T18" fmla="*/ 695 w 1626"/>
                  <a:gd name="T19" fmla="*/ 146 h 494"/>
                  <a:gd name="T20" fmla="*/ 636 w 1626"/>
                  <a:gd name="T21" fmla="*/ 82 h 494"/>
                  <a:gd name="T22" fmla="*/ 495 w 1626"/>
                  <a:gd name="T23" fmla="*/ 51 h 494"/>
                  <a:gd name="T24" fmla="*/ 367 w 1626"/>
                  <a:gd name="T25" fmla="*/ 40 h 494"/>
                  <a:gd name="T26" fmla="*/ 1259 w 1626"/>
                  <a:gd name="T27" fmla="*/ 40 h 494"/>
                  <a:gd name="T28" fmla="*/ 1131 w 1626"/>
                  <a:gd name="T29" fmla="*/ 50 h 494"/>
                  <a:gd name="T30" fmla="*/ 989 w 1626"/>
                  <a:gd name="T31" fmla="*/ 82 h 494"/>
                  <a:gd name="T32" fmla="*/ 931 w 1626"/>
                  <a:gd name="T33" fmla="*/ 146 h 494"/>
                  <a:gd name="T34" fmla="*/ 946 w 1626"/>
                  <a:gd name="T35" fmla="*/ 252 h 494"/>
                  <a:gd name="T36" fmla="*/ 1016 w 1626"/>
                  <a:gd name="T37" fmla="*/ 401 h 494"/>
                  <a:gd name="T38" fmla="*/ 1106 w 1626"/>
                  <a:gd name="T39" fmla="*/ 449 h 494"/>
                  <a:gd name="T40" fmla="*/ 1247 w 1626"/>
                  <a:gd name="T41" fmla="*/ 463 h 494"/>
                  <a:gd name="T42" fmla="*/ 1423 w 1626"/>
                  <a:gd name="T43" fmla="*/ 426 h 494"/>
                  <a:gd name="T44" fmla="*/ 1484 w 1626"/>
                  <a:gd name="T45" fmla="*/ 355 h 494"/>
                  <a:gd name="T46" fmla="*/ 1513 w 1626"/>
                  <a:gd name="T47" fmla="*/ 226 h 494"/>
                  <a:gd name="T48" fmla="*/ 1503 w 1626"/>
                  <a:gd name="T49" fmla="*/ 100 h 494"/>
                  <a:gd name="T50" fmla="*/ 1435 w 1626"/>
                  <a:gd name="T51" fmla="*/ 51 h 494"/>
                  <a:gd name="T52" fmla="*/ 1333 w 1626"/>
                  <a:gd name="T53" fmla="*/ 0 h 494"/>
                  <a:gd name="T54" fmla="*/ 1623 w 1626"/>
                  <a:gd name="T55" fmla="*/ 47 h 494"/>
                  <a:gd name="T56" fmla="*/ 1622 w 1626"/>
                  <a:gd name="T57" fmla="*/ 146 h 494"/>
                  <a:gd name="T58" fmla="*/ 1609 w 1626"/>
                  <a:gd name="T59" fmla="*/ 159 h 494"/>
                  <a:gd name="T60" fmla="*/ 1567 w 1626"/>
                  <a:gd name="T61" fmla="*/ 212 h 494"/>
                  <a:gd name="T62" fmla="*/ 1545 w 1626"/>
                  <a:gd name="T63" fmla="*/ 313 h 494"/>
                  <a:gd name="T64" fmla="*/ 1510 w 1626"/>
                  <a:gd name="T65" fmla="*/ 403 h 494"/>
                  <a:gd name="T66" fmla="*/ 1435 w 1626"/>
                  <a:gd name="T67" fmla="*/ 461 h 494"/>
                  <a:gd name="T68" fmla="*/ 1313 w 1626"/>
                  <a:gd name="T69" fmla="*/ 490 h 494"/>
                  <a:gd name="T70" fmla="*/ 1129 w 1626"/>
                  <a:gd name="T71" fmla="*/ 488 h 494"/>
                  <a:gd name="T72" fmla="*/ 997 w 1626"/>
                  <a:gd name="T73" fmla="*/ 432 h 494"/>
                  <a:gd name="T74" fmla="*/ 935 w 1626"/>
                  <a:gd name="T75" fmla="*/ 349 h 494"/>
                  <a:gd name="T76" fmla="*/ 892 w 1626"/>
                  <a:gd name="T77" fmla="*/ 235 h 494"/>
                  <a:gd name="T78" fmla="*/ 849 w 1626"/>
                  <a:gd name="T79" fmla="*/ 173 h 494"/>
                  <a:gd name="T80" fmla="*/ 747 w 1626"/>
                  <a:gd name="T81" fmla="*/ 195 h 494"/>
                  <a:gd name="T82" fmla="*/ 715 w 1626"/>
                  <a:gd name="T83" fmla="*/ 286 h 494"/>
                  <a:gd name="T84" fmla="*/ 653 w 1626"/>
                  <a:gd name="T85" fmla="*/ 405 h 494"/>
                  <a:gd name="T86" fmla="*/ 569 w 1626"/>
                  <a:gd name="T87" fmla="*/ 467 h 494"/>
                  <a:gd name="T88" fmla="*/ 444 w 1626"/>
                  <a:gd name="T89" fmla="*/ 493 h 494"/>
                  <a:gd name="T90" fmla="*/ 254 w 1626"/>
                  <a:gd name="T91" fmla="*/ 480 h 494"/>
                  <a:gd name="T92" fmla="*/ 143 w 1626"/>
                  <a:gd name="T93" fmla="*/ 432 h 494"/>
                  <a:gd name="T94" fmla="*/ 90 w 1626"/>
                  <a:gd name="T95" fmla="*/ 352 h 494"/>
                  <a:gd name="T96" fmla="*/ 72 w 1626"/>
                  <a:gd name="T97" fmla="*/ 269 h 494"/>
                  <a:gd name="T98" fmla="*/ 49 w 1626"/>
                  <a:gd name="T99" fmla="*/ 188 h 494"/>
                  <a:gd name="T100" fmla="*/ 7 w 1626"/>
                  <a:gd name="T101" fmla="*/ 154 h 494"/>
                  <a:gd name="T102" fmla="*/ 0 w 1626"/>
                  <a:gd name="T103" fmla="*/ 100 h 494"/>
                  <a:gd name="T104" fmla="*/ 97 w 1626"/>
                  <a:gd name="T105" fmla="*/ 19 h 494"/>
                  <a:gd name="T106" fmla="*/ 433 w 1626"/>
                  <a:gd name="T107" fmla="*/ 5 h 494"/>
                  <a:gd name="T108" fmla="*/ 676 w 1626"/>
                  <a:gd name="T109" fmla="*/ 41 h 494"/>
                  <a:gd name="T110" fmla="*/ 789 w 1626"/>
                  <a:gd name="T111" fmla="*/ 64 h 494"/>
                  <a:gd name="T112" fmla="*/ 906 w 1626"/>
                  <a:gd name="T113" fmla="*/ 52 h 494"/>
                  <a:gd name="T114" fmla="*/ 1069 w 1626"/>
                  <a:gd name="T115" fmla="*/ 19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26" h="494">
                    <a:moveTo>
                      <a:pt x="300" y="39"/>
                    </a:moveTo>
                    <a:lnTo>
                      <a:pt x="285" y="39"/>
                    </a:lnTo>
                    <a:lnTo>
                      <a:pt x="276" y="39"/>
                    </a:lnTo>
                    <a:lnTo>
                      <a:pt x="273" y="39"/>
                    </a:lnTo>
                    <a:lnTo>
                      <a:pt x="241" y="40"/>
                    </a:lnTo>
                    <a:lnTo>
                      <a:pt x="213" y="45"/>
                    </a:lnTo>
                    <a:lnTo>
                      <a:pt x="191" y="51"/>
                    </a:lnTo>
                    <a:lnTo>
                      <a:pt x="172" y="60"/>
                    </a:lnTo>
                    <a:lnTo>
                      <a:pt x="155" y="68"/>
                    </a:lnTo>
                    <a:lnTo>
                      <a:pt x="143" y="78"/>
                    </a:lnTo>
                    <a:lnTo>
                      <a:pt x="134" y="87"/>
                    </a:lnTo>
                    <a:lnTo>
                      <a:pt x="127" y="93"/>
                    </a:lnTo>
                    <a:lnTo>
                      <a:pt x="124" y="97"/>
                    </a:lnTo>
                    <a:lnTo>
                      <a:pt x="123" y="100"/>
                    </a:lnTo>
                    <a:lnTo>
                      <a:pt x="117" y="111"/>
                    </a:lnTo>
                    <a:lnTo>
                      <a:pt x="112" y="127"/>
                    </a:lnTo>
                    <a:lnTo>
                      <a:pt x="109" y="147"/>
                    </a:lnTo>
                    <a:lnTo>
                      <a:pt x="109" y="166"/>
                    </a:lnTo>
                    <a:lnTo>
                      <a:pt x="109" y="187"/>
                    </a:lnTo>
                    <a:lnTo>
                      <a:pt x="110" y="207"/>
                    </a:lnTo>
                    <a:lnTo>
                      <a:pt x="111" y="226"/>
                    </a:lnTo>
                    <a:lnTo>
                      <a:pt x="114" y="243"/>
                    </a:lnTo>
                    <a:lnTo>
                      <a:pt x="115" y="255"/>
                    </a:lnTo>
                    <a:lnTo>
                      <a:pt x="116" y="264"/>
                    </a:lnTo>
                    <a:lnTo>
                      <a:pt x="117" y="267"/>
                    </a:lnTo>
                    <a:lnTo>
                      <a:pt x="123" y="302"/>
                    </a:lnTo>
                    <a:lnTo>
                      <a:pt x="131" y="331"/>
                    </a:lnTo>
                    <a:lnTo>
                      <a:pt x="140" y="355"/>
                    </a:lnTo>
                    <a:lnTo>
                      <a:pt x="150" y="375"/>
                    </a:lnTo>
                    <a:lnTo>
                      <a:pt x="160" y="390"/>
                    </a:lnTo>
                    <a:lnTo>
                      <a:pt x="168" y="401"/>
                    </a:lnTo>
                    <a:lnTo>
                      <a:pt x="176" y="408"/>
                    </a:lnTo>
                    <a:lnTo>
                      <a:pt x="180" y="412"/>
                    </a:lnTo>
                    <a:lnTo>
                      <a:pt x="182" y="415"/>
                    </a:lnTo>
                    <a:lnTo>
                      <a:pt x="203" y="426"/>
                    </a:lnTo>
                    <a:lnTo>
                      <a:pt x="226" y="437"/>
                    </a:lnTo>
                    <a:lnTo>
                      <a:pt x="252" y="446"/>
                    </a:lnTo>
                    <a:lnTo>
                      <a:pt x="278" y="452"/>
                    </a:lnTo>
                    <a:lnTo>
                      <a:pt x="306" y="456"/>
                    </a:lnTo>
                    <a:lnTo>
                      <a:pt x="332" y="460"/>
                    </a:lnTo>
                    <a:lnTo>
                      <a:pt x="356" y="462"/>
                    </a:lnTo>
                    <a:lnTo>
                      <a:pt x="379" y="463"/>
                    </a:lnTo>
                    <a:lnTo>
                      <a:pt x="397" y="463"/>
                    </a:lnTo>
                    <a:lnTo>
                      <a:pt x="412" y="463"/>
                    </a:lnTo>
                    <a:lnTo>
                      <a:pt x="422" y="463"/>
                    </a:lnTo>
                    <a:lnTo>
                      <a:pt x="425" y="463"/>
                    </a:lnTo>
                    <a:lnTo>
                      <a:pt x="461" y="461"/>
                    </a:lnTo>
                    <a:lnTo>
                      <a:pt x="492" y="455"/>
                    </a:lnTo>
                    <a:lnTo>
                      <a:pt x="520" y="449"/>
                    </a:lnTo>
                    <a:lnTo>
                      <a:pt x="542" y="441"/>
                    </a:lnTo>
                    <a:lnTo>
                      <a:pt x="562" y="434"/>
                    </a:lnTo>
                    <a:lnTo>
                      <a:pt x="577" y="425"/>
                    </a:lnTo>
                    <a:lnTo>
                      <a:pt x="586" y="420"/>
                    </a:lnTo>
                    <a:lnTo>
                      <a:pt x="593" y="415"/>
                    </a:lnTo>
                    <a:lnTo>
                      <a:pt x="595" y="413"/>
                    </a:lnTo>
                    <a:lnTo>
                      <a:pt x="610" y="401"/>
                    </a:lnTo>
                    <a:lnTo>
                      <a:pt x="623" y="383"/>
                    </a:lnTo>
                    <a:lnTo>
                      <a:pt x="635" y="363"/>
                    </a:lnTo>
                    <a:lnTo>
                      <a:pt x="646" y="341"/>
                    </a:lnTo>
                    <a:lnTo>
                      <a:pt x="656" y="318"/>
                    </a:lnTo>
                    <a:lnTo>
                      <a:pt x="665" y="295"/>
                    </a:lnTo>
                    <a:lnTo>
                      <a:pt x="672" y="273"/>
                    </a:lnTo>
                    <a:lnTo>
                      <a:pt x="679" y="253"/>
                    </a:lnTo>
                    <a:lnTo>
                      <a:pt x="684" y="235"/>
                    </a:lnTo>
                    <a:lnTo>
                      <a:pt x="687" y="222"/>
                    </a:lnTo>
                    <a:lnTo>
                      <a:pt x="689" y="212"/>
                    </a:lnTo>
                    <a:lnTo>
                      <a:pt x="690" y="209"/>
                    </a:lnTo>
                    <a:lnTo>
                      <a:pt x="696" y="186"/>
                    </a:lnTo>
                    <a:lnTo>
                      <a:pt x="697" y="164"/>
                    </a:lnTo>
                    <a:lnTo>
                      <a:pt x="695" y="146"/>
                    </a:lnTo>
                    <a:lnTo>
                      <a:pt x="689" y="131"/>
                    </a:lnTo>
                    <a:lnTo>
                      <a:pt x="681" y="117"/>
                    </a:lnTo>
                    <a:lnTo>
                      <a:pt x="672" y="106"/>
                    </a:lnTo>
                    <a:lnTo>
                      <a:pt x="663" y="97"/>
                    </a:lnTo>
                    <a:lnTo>
                      <a:pt x="653" y="91"/>
                    </a:lnTo>
                    <a:lnTo>
                      <a:pt x="643" y="87"/>
                    </a:lnTo>
                    <a:lnTo>
                      <a:pt x="636" y="82"/>
                    </a:lnTo>
                    <a:lnTo>
                      <a:pt x="631" y="81"/>
                    </a:lnTo>
                    <a:lnTo>
                      <a:pt x="629" y="80"/>
                    </a:lnTo>
                    <a:lnTo>
                      <a:pt x="600" y="72"/>
                    </a:lnTo>
                    <a:lnTo>
                      <a:pt x="571" y="65"/>
                    </a:lnTo>
                    <a:lnTo>
                      <a:pt x="543" y="59"/>
                    </a:lnTo>
                    <a:lnTo>
                      <a:pt x="517" y="54"/>
                    </a:lnTo>
                    <a:lnTo>
                      <a:pt x="495" y="51"/>
                    </a:lnTo>
                    <a:lnTo>
                      <a:pt x="475" y="48"/>
                    </a:lnTo>
                    <a:lnTo>
                      <a:pt x="459" y="47"/>
                    </a:lnTo>
                    <a:lnTo>
                      <a:pt x="450" y="46"/>
                    </a:lnTo>
                    <a:lnTo>
                      <a:pt x="447" y="45"/>
                    </a:lnTo>
                    <a:lnTo>
                      <a:pt x="420" y="43"/>
                    </a:lnTo>
                    <a:lnTo>
                      <a:pt x="393" y="41"/>
                    </a:lnTo>
                    <a:lnTo>
                      <a:pt x="367" y="40"/>
                    </a:lnTo>
                    <a:lnTo>
                      <a:pt x="341" y="39"/>
                    </a:lnTo>
                    <a:lnTo>
                      <a:pt x="320" y="39"/>
                    </a:lnTo>
                    <a:lnTo>
                      <a:pt x="300" y="39"/>
                    </a:lnTo>
                    <a:close/>
                    <a:moveTo>
                      <a:pt x="1325" y="39"/>
                    </a:moveTo>
                    <a:lnTo>
                      <a:pt x="1306" y="39"/>
                    </a:lnTo>
                    <a:lnTo>
                      <a:pt x="1283" y="39"/>
                    </a:lnTo>
                    <a:lnTo>
                      <a:pt x="1259" y="40"/>
                    </a:lnTo>
                    <a:lnTo>
                      <a:pt x="1232" y="41"/>
                    </a:lnTo>
                    <a:lnTo>
                      <a:pt x="1205" y="43"/>
                    </a:lnTo>
                    <a:lnTo>
                      <a:pt x="1178" y="45"/>
                    </a:lnTo>
                    <a:lnTo>
                      <a:pt x="1175" y="46"/>
                    </a:lnTo>
                    <a:lnTo>
                      <a:pt x="1165" y="46"/>
                    </a:lnTo>
                    <a:lnTo>
                      <a:pt x="1150" y="48"/>
                    </a:lnTo>
                    <a:lnTo>
                      <a:pt x="1131" y="50"/>
                    </a:lnTo>
                    <a:lnTo>
                      <a:pt x="1107" y="54"/>
                    </a:lnTo>
                    <a:lnTo>
                      <a:pt x="1082" y="59"/>
                    </a:lnTo>
                    <a:lnTo>
                      <a:pt x="1054" y="65"/>
                    </a:lnTo>
                    <a:lnTo>
                      <a:pt x="1025" y="72"/>
                    </a:lnTo>
                    <a:lnTo>
                      <a:pt x="996" y="80"/>
                    </a:lnTo>
                    <a:lnTo>
                      <a:pt x="994" y="81"/>
                    </a:lnTo>
                    <a:lnTo>
                      <a:pt x="989" y="82"/>
                    </a:lnTo>
                    <a:lnTo>
                      <a:pt x="982" y="86"/>
                    </a:lnTo>
                    <a:lnTo>
                      <a:pt x="973" y="91"/>
                    </a:lnTo>
                    <a:lnTo>
                      <a:pt x="963" y="97"/>
                    </a:lnTo>
                    <a:lnTo>
                      <a:pt x="954" y="106"/>
                    </a:lnTo>
                    <a:lnTo>
                      <a:pt x="944" y="117"/>
                    </a:lnTo>
                    <a:lnTo>
                      <a:pt x="936" y="130"/>
                    </a:lnTo>
                    <a:lnTo>
                      <a:pt x="931" y="146"/>
                    </a:lnTo>
                    <a:lnTo>
                      <a:pt x="928" y="164"/>
                    </a:lnTo>
                    <a:lnTo>
                      <a:pt x="929" y="186"/>
                    </a:lnTo>
                    <a:lnTo>
                      <a:pt x="935" y="209"/>
                    </a:lnTo>
                    <a:lnTo>
                      <a:pt x="935" y="212"/>
                    </a:lnTo>
                    <a:lnTo>
                      <a:pt x="938" y="221"/>
                    </a:lnTo>
                    <a:lnTo>
                      <a:pt x="942" y="235"/>
                    </a:lnTo>
                    <a:lnTo>
                      <a:pt x="946" y="252"/>
                    </a:lnTo>
                    <a:lnTo>
                      <a:pt x="953" y="273"/>
                    </a:lnTo>
                    <a:lnTo>
                      <a:pt x="960" y="295"/>
                    </a:lnTo>
                    <a:lnTo>
                      <a:pt x="969" y="318"/>
                    </a:lnTo>
                    <a:lnTo>
                      <a:pt x="979" y="341"/>
                    </a:lnTo>
                    <a:lnTo>
                      <a:pt x="990" y="363"/>
                    </a:lnTo>
                    <a:lnTo>
                      <a:pt x="1002" y="383"/>
                    </a:lnTo>
                    <a:lnTo>
                      <a:pt x="1016" y="401"/>
                    </a:lnTo>
                    <a:lnTo>
                      <a:pt x="1030" y="413"/>
                    </a:lnTo>
                    <a:lnTo>
                      <a:pt x="1032" y="415"/>
                    </a:lnTo>
                    <a:lnTo>
                      <a:pt x="1039" y="420"/>
                    </a:lnTo>
                    <a:lnTo>
                      <a:pt x="1049" y="425"/>
                    </a:lnTo>
                    <a:lnTo>
                      <a:pt x="1064" y="433"/>
                    </a:lnTo>
                    <a:lnTo>
                      <a:pt x="1083" y="441"/>
                    </a:lnTo>
                    <a:lnTo>
                      <a:pt x="1106" y="449"/>
                    </a:lnTo>
                    <a:lnTo>
                      <a:pt x="1133" y="455"/>
                    </a:lnTo>
                    <a:lnTo>
                      <a:pt x="1164" y="461"/>
                    </a:lnTo>
                    <a:lnTo>
                      <a:pt x="1201" y="463"/>
                    </a:lnTo>
                    <a:lnTo>
                      <a:pt x="1204" y="463"/>
                    </a:lnTo>
                    <a:lnTo>
                      <a:pt x="1213" y="463"/>
                    </a:lnTo>
                    <a:lnTo>
                      <a:pt x="1228" y="463"/>
                    </a:lnTo>
                    <a:lnTo>
                      <a:pt x="1247" y="463"/>
                    </a:lnTo>
                    <a:lnTo>
                      <a:pt x="1268" y="462"/>
                    </a:lnTo>
                    <a:lnTo>
                      <a:pt x="1293" y="460"/>
                    </a:lnTo>
                    <a:lnTo>
                      <a:pt x="1320" y="456"/>
                    </a:lnTo>
                    <a:lnTo>
                      <a:pt x="1347" y="451"/>
                    </a:lnTo>
                    <a:lnTo>
                      <a:pt x="1374" y="446"/>
                    </a:lnTo>
                    <a:lnTo>
                      <a:pt x="1400" y="437"/>
                    </a:lnTo>
                    <a:lnTo>
                      <a:pt x="1423" y="426"/>
                    </a:lnTo>
                    <a:lnTo>
                      <a:pt x="1444" y="415"/>
                    </a:lnTo>
                    <a:lnTo>
                      <a:pt x="1445" y="412"/>
                    </a:lnTo>
                    <a:lnTo>
                      <a:pt x="1450" y="408"/>
                    </a:lnTo>
                    <a:lnTo>
                      <a:pt x="1456" y="401"/>
                    </a:lnTo>
                    <a:lnTo>
                      <a:pt x="1465" y="390"/>
                    </a:lnTo>
                    <a:lnTo>
                      <a:pt x="1475" y="375"/>
                    </a:lnTo>
                    <a:lnTo>
                      <a:pt x="1484" y="355"/>
                    </a:lnTo>
                    <a:lnTo>
                      <a:pt x="1494" y="331"/>
                    </a:lnTo>
                    <a:lnTo>
                      <a:pt x="1503" y="302"/>
                    </a:lnTo>
                    <a:lnTo>
                      <a:pt x="1509" y="267"/>
                    </a:lnTo>
                    <a:lnTo>
                      <a:pt x="1509" y="264"/>
                    </a:lnTo>
                    <a:lnTo>
                      <a:pt x="1510" y="255"/>
                    </a:lnTo>
                    <a:lnTo>
                      <a:pt x="1512" y="243"/>
                    </a:lnTo>
                    <a:lnTo>
                      <a:pt x="1513" y="226"/>
                    </a:lnTo>
                    <a:lnTo>
                      <a:pt x="1516" y="207"/>
                    </a:lnTo>
                    <a:lnTo>
                      <a:pt x="1517" y="187"/>
                    </a:lnTo>
                    <a:lnTo>
                      <a:pt x="1517" y="166"/>
                    </a:lnTo>
                    <a:lnTo>
                      <a:pt x="1516" y="146"/>
                    </a:lnTo>
                    <a:lnTo>
                      <a:pt x="1513" y="127"/>
                    </a:lnTo>
                    <a:lnTo>
                      <a:pt x="1509" y="111"/>
                    </a:lnTo>
                    <a:lnTo>
                      <a:pt x="1503" y="100"/>
                    </a:lnTo>
                    <a:lnTo>
                      <a:pt x="1502" y="97"/>
                    </a:lnTo>
                    <a:lnTo>
                      <a:pt x="1497" y="93"/>
                    </a:lnTo>
                    <a:lnTo>
                      <a:pt x="1492" y="86"/>
                    </a:lnTo>
                    <a:lnTo>
                      <a:pt x="1482" y="78"/>
                    </a:lnTo>
                    <a:lnTo>
                      <a:pt x="1469" y="68"/>
                    </a:lnTo>
                    <a:lnTo>
                      <a:pt x="1454" y="60"/>
                    </a:lnTo>
                    <a:lnTo>
                      <a:pt x="1435" y="51"/>
                    </a:lnTo>
                    <a:lnTo>
                      <a:pt x="1411" y="45"/>
                    </a:lnTo>
                    <a:lnTo>
                      <a:pt x="1384" y="40"/>
                    </a:lnTo>
                    <a:lnTo>
                      <a:pt x="1352" y="39"/>
                    </a:lnTo>
                    <a:lnTo>
                      <a:pt x="1349" y="39"/>
                    </a:lnTo>
                    <a:lnTo>
                      <a:pt x="1339" y="39"/>
                    </a:lnTo>
                    <a:lnTo>
                      <a:pt x="1325" y="39"/>
                    </a:lnTo>
                    <a:close/>
                    <a:moveTo>
                      <a:pt x="1333" y="0"/>
                    </a:moveTo>
                    <a:lnTo>
                      <a:pt x="1381" y="1"/>
                    </a:lnTo>
                    <a:lnTo>
                      <a:pt x="1431" y="5"/>
                    </a:lnTo>
                    <a:lnTo>
                      <a:pt x="1480" y="10"/>
                    </a:lnTo>
                    <a:lnTo>
                      <a:pt x="1528" y="19"/>
                    </a:lnTo>
                    <a:lnTo>
                      <a:pt x="1576" y="31"/>
                    </a:lnTo>
                    <a:lnTo>
                      <a:pt x="1622" y="45"/>
                    </a:lnTo>
                    <a:lnTo>
                      <a:pt x="1623" y="47"/>
                    </a:lnTo>
                    <a:lnTo>
                      <a:pt x="1624" y="54"/>
                    </a:lnTo>
                    <a:lnTo>
                      <a:pt x="1625" y="66"/>
                    </a:lnTo>
                    <a:lnTo>
                      <a:pt x="1626" y="81"/>
                    </a:lnTo>
                    <a:lnTo>
                      <a:pt x="1626" y="100"/>
                    </a:lnTo>
                    <a:lnTo>
                      <a:pt x="1625" y="122"/>
                    </a:lnTo>
                    <a:lnTo>
                      <a:pt x="1622" y="146"/>
                    </a:lnTo>
                    <a:lnTo>
                      <a:pt x="1622" y="146"/>
                    </a:lnTo>
                    <a:lnTo>
                      <a:pt x="1622" y="148"/>
                    </a:lnTo>
                    <a:lnTo>
                      <a:pt x="1621" y="149"/>
                    </a:lnTo>
                    <a:lnTo>
                      <a:pt x="1620" y="151"/>
                    </a:lnTo>
                    <a:lnTo>
                      <a:pt x="1618" y="154"/>
                    </a:lnTo>
                    <a:lnTo>
                      <a:pt x="1615" y="156"/>
                    </a:lnTo>
                    <a:lnTo>
                      <a:pt x="1611" y="158"/>
                    </a:lnTo>
                    <a:lnTo>
                      <a:pt x="1609" y="159"/>
                    </a:lnTo>
                    <a:lnTo>
                      <a:pt x="1603" y="162"/>
                    </a:lnTo>
                    <a:lnTo>
                      <a:pt x="1594" y="167"/>
                    </a:lnTo>
                    <a:lnTo>
                      <a:pt x="1584" y="176"/>
                    </a:lnTo>
                    <a:lnTo>
                      <a:pt x="1576" y="188"/>
                    </a:lnTo>
                    <a:lnTo>
                      <a:pt x="1569" y="203"/>
                    </a:lnTo>
                    <a:lnTo>
                      <a:pt x="1569" y="205"/>
                    </a:lnTo>
                    <a:lnTo>
                      <a:pt x="1567" y="212"/>
                    </a:lnTo>
                    <a:lnTo>
                      <a:pt x="1565" y="223"/>
                    </a:lnTo>
                    <a:lnTo>
                      <a:pt x="1561" y="237"/>
                    </a:lnTo>
                    <a:lnTo>
                      <a:pt x="1557" y="252"/>
                    </a:lnTo>
                    <a:lnTo>
                      <a:pt x="1554" y="269"/>
                    </a:lnTo>
                    <a:lnTo>
                      <a:pt x="1550" y="286"/>
                    </a:lnTo>
                    <a:lnTo>
                      <a:pt x="1547" y="301"/>
                    </a:lnTo>
                    <a:lnTo>
                      <a:pt x="1545" y="313"/>
                    </a:lnTo>
                    <a:lnTo>
                      <a:pt x="1545" y="317"/>
                    </a:lnTo>
                    <a:lnTo>
                      <a:pt x="1542" y="324"/>
                    </a:lnTo>
                    <a:lnTo>
                      <a:pt x="1539" y="337"/>
                    </a:lnTo>
                    <a:lnTo>
                      <a:pt x="1535" y="352"/>
                    </a:lnTo>
                    <a:lnTo>
                      <a:pt x="1528" y="368"/>
                    </a:lnTo>
                    <a:lnTo>
                      <a:pt x="1520" y="386"/>
                    </a:lnTo>
                    <a:lnTo>
                      <a:pt x="1510" y="403"/>
                    </a:lnTo>
                    <a:lnTo>
                      <a:pt x="1497" y="418"/>
                    </a:lnTo>
                    <a:lnTo>
                      <a:pt x="1496" y="420"/>
                    </a:lnTo>
                    <a:lnTo>
                      <a:pt x="1491" y="425"/>
                    </a:lnTo>
                    <a:lnTo>
                      <a:pt x="1482" y="432"/>
                    </a:lnTo>
                    <a:lnTo>
                      <a:pt x="1470" y="441"/>
                    </a:lnTo>
                    <a:lnTo>
                      <a:pt x="1455" y="451"/>
                    </a:lnTo>
                    <a:lnTo>
                      <a:pt x="1435" y="461"/>
                    </a:lnTo>
                    <a:lnTo>
                      <a:pt x="1411" y="470"/>
                    </a:lnTo>
                    <a:lnTo>
                      <a:pt x="1382" y="478"/>
                    </a:lnTo>
                    <a:lnTo>
                      <a:pt x="1379" y="479"/>
                    </a:lnTo>
                    <a:lnTo>
                      <a:pt x="1371" y="480"/>
                    </a:lnTo>
                    <a:lnTo>
                      <a:pt x="1355" y="483"/>
                    </a:lnTo>
                    <a:lnTo>
                      <a:pt x="1336" y="487"/>
                    </a:lnTo>
                    <a:lnTo>
                      <a:pt x="1313" y="490"/>
                    </a:lnTo>
                    <a:lnTo>
                      <a:pt x="1285" y="492"/>
                    </a:lnTo>
                    <a:lnTo>
                      <a:pt x="1252" y="494"/>
                    </a:lnTo>
                    <a:lnTo>
                      <a:pt x="1218" y="494"/>
                    </a:lnTo>
                    <a:lnTo>
                      <a:pt x="1180" y="493"/>
                    </a:lnTo>
                    <a:lnTo>
                      <a:pt x="1142" y="490"/>
                    </a:lnTo>
                    <a:lnTo>
                      <a:pt x="1138" y="489"/>
                    </a:lnTo>
                    <a:lnTo>
                      <a:pt x="1129" y="488"/>
                    </a:lnTo>
                    <a:lnTo>
                      <a:pt x="1115" y="484"/>
                    </a:lnTo>
                    <a:lnTo>
                      <a:pt x="1098" y="480"/>
                    </a:lnTo>
                    <a:lnTo>
                      <a:pt x="1077" y="475"/>
                    </a:lnTo>
                    <a:lnTo>
                      <a:pt x="1057" y="467"/>
                    </a:lnTo>
                    <a:lnTo>
                      <a:pt x="1035" y="458"/>
                    </a:lnTo>
                    <a:lnTo>
                      <a:pt x="1015" y="446"/>
                    </a:lnTo>
                    <a:lnTo>
                      <a:pt x="997" y="432"/>
                    </a:lnTo>
                    <a:lnTo>
                      <a:pt x="996" y="430"/>
                    </a:lnTo>
                    <a:lnTo>
                      <a:pt x="990" y="425"/>
                    </a:lnTo>
                    <a:lnTo>
                      <a:pt x="982" y="417"/>
                    </a:lnTo>
                    <a:lnTo>
                      <a:pt x="972" y="405"/>
                    </a:lnTo>
                    <a:lnTo>
                      <a:pt x="960" y="389"/>
                    </a:lnTo>
                    <a:lnTo>
                      <a:pt x="948" y="370"/>
                    </a:lnTo>
                    <a:lnTo>
                      <a:pt x="935" y="349"/>
                    </a:lnTo>
                    <a:lnTo>
                      <a:pt x="924" y="323"/>
                    </a:lnTo>
                    <a:lnTo>
                      <a:pt x="913" y="295"/>
                    </a:lnTo>
                    <a:lnTo>
                      <a:pt x="912" y="293"/>
                    </a:lnTo>
                    <a:lnTo>
                      <a:pt x="910" y="286"/>
                    </a:lnTo>
                    <a:lnTo>
                      <a:pt x="905" y="274"/>
                    </a:lnTo>
                    <a:lnTo>
                      <a:pt x="900" y="258"/>
                    </a:lnTo>
                    <a:lnTo>
                      <a:pt x="892" y="235"/>
                    </a:lnTo>
                    <a:lnTo>
                      <a:pt x="884" y="208"/>
                    </a:lnTo>
                    <a:lnTo>
                      <a:pt x="883" y="206"/>
                    </a:lnTo>
                    <a:lnTo>
                      <a:pt x="881" y="202"/>
                    </a:lnTo>
                    <a:lnTo>
                      <a:pt x="877" y="195"/>
                    </a:lnTo>
                    <a:lnTo>
                      <a:pt x="871" y="187"/>
                    </a:lnTo>
                    <a:lnTo>
                      <a:pt x="862" y="179"/>
                    </a:lnTo>
                    <a:lnTo>
                      <a:pt x="849" y="173"/>
                    </a:lnTo>
                    <a:lnTo>
                      <a:pt x="833" y="167"/>
                    </a:lnTo>
                    <a:lnTo>
                      <a:pt x="813" y="164"/>
                    </a:lnTo>
                    <a:lnTo>
                      <a:pt x="791" y="167"/>
                    </a:lnTo>
                    <a:lnTo>
                      <a:pt x="775" y="173"/>
                    </a:lnTo>
                    <a:lnTo>
                      <a:pt x="764" y="179"/>
                    </a:lnTo>
                    <a:lnTo>
                      <a:pt x="754" y="187"/>
                    </a:lnTo>
                    <a:lnTo>
                      <a:pt x="747" y="195"/>
                    </a:lnTo>
                    <a:lnTo>
                      <a:pt x="744" y="202"/>
                    </a:lnTo>
                    <a:lnTo>
                      <a:pt x="742" y="206"/>
                    </a:lnTo>
                    <a:lnTo>
                      <a:pt x="742" y="208"/>
                    </a:lnTo>
                    <a:lnTo>
                      <a:pt x="732" y="235"/>
                    </a:lnTo>
                    <a:lnTo>
                      <a:pt x="725" y="258"/>
                    </a:lnTo>
                    <a:lnTo>
                      <a:pt x="719" y="274"/>
                    </a:lnTo>
                    <a:lnTo>
                      <a:pt x="715" y="286"/>
                    </a:lnTo>
                    <a:lnTo>
                      <a:pt x="713" y="293"/>
                    </a:lnTo>
                    <a:lnTo>
                      <a:pt x="712" y="295"/>
                    </a:lnTo>
                    <a:lnTo>
                      <a:pt x="701" y="323"/>
                    </a:lnTo>
                    <a:lnTo>
                      <a:pt x="689" y="349"/>
                    </a:lnTo>
                    <a:lnTo>
                      <a:pt x="676" y="370"/>
                    </a:lnTo>
                    <a:lnTo>
                      <a:pt x="665" y="389"/>
                    </a:lnTo>
                    <a:lnTo>
                      <a:pt x="653" y="405"/>
                    </a:lnTo>
                    <a:lnTo>
                      <a:pt x="643" y="417"/>
                    </a:lnTo>
                    <a:lnTo>
                      <a:pt x="635" y="425"/>
                    </a:lnTo>
                    <a:lnTo>
                      <a:pt x="630" y="430"/>
                    </a:lnTo>
                    <a:lnTo>
                      <a:pt x="628" y="432"/>
                    </a:lnTo>
                    <a:lnTo>
                      <a:pt x="610" y="446"/>
                    </a:lnTo>
                    <a:lnTo>
                      <a:pt x="589" y="458"/>
                    </a:lnTo>
                    <a:lnTo>
                      <a:pt x="569" y="467"/>
                    </a:lnTo>
                    <a:lnTo>
                      <a:pt x="548" y="475"/>
                    </a:lnTo>
                    <a:lnTo>
                      <a:pt x="527" y="480"/>
                    </a:lnTo>
                    <a:lnTo>
                      <a:pt x="510" y="484"/>
                    </a:lnTo>
                    <a:lnTo>
                      <a:pt x="496" y="488"/>
                    </a:lnTo>
                    <a:lnTo>
                      <a:pt x="486" y="489"/>
                    </a:lnTo>
                    <a:lnTo>
                      <a:pt x="483" y="490"/>
                    </a:lnTo>
                    <a:lnTo>
                      <a:pt x="444" y="493"/>
                    </a:lnTo>
                    <a:lnTo>
                      <a:pt x="407" y="494"/>
                    </a:lnTo>
                    <a:lnTo>
                      <a:pt x="372" y="494"/>
                    </a:lnTo>
                    <a:lnTo>
                      <a:pt x="341" y="492"/>
                    </a:lnTo>
                    <a:lnTo>
                      <a:pt x="312" y="490"/>
                    </a:lnTo>
                    <a:lnTo>
                      <a:pt x="289" y="487"/>
                    </a:lnTo>
                    <a:lnTo>
                      <a:pt x="269" y="483"/>
                    </a:lnTo>
                    <a:lnTo>
                      <a:pt x="254" y="480"/>
                    </a:lnTo>
                    <a:lnTo>
                      <a:pt x="246" y="479"/>
                    </a:lnTo>
                    <a:lnTo>
                      <a:pt x="242" y="478"/>
                    </a:lnTo>
                    <a:lnTo>
                      <a:pt x="213" y="470"/>
                    </a:lnTo>
                    <a:lnTo>
                      <a:pt x="190" y="461"/>
                    </a:lnTo>
                    <a:lnTo>
                      <a:pt x="169" y="451"/>
                    </a:lnTo>
                    <a:lnTo>
                      <a:pt x="154" y="441"/>
                    </a:lnTo>
                    <a:lnTo>
                      <a:pt x="143" y="432"/>
                    </a:lnTo>
                    <a:lnTo>
                      <a:pt x="134" y="425"/>
                    </a:lnTo>
                    <a:lnTo>
                      <a:pt x="130" y="420"/>
                    </a:lnTo>
                    <a:lnTo>
                      <a:pt x="127" y="418"/>
                    </a:lnTo>
                    <a:lnTo>
                      <a:pt x="115" y="403"/>
                    </a:lnTo>
                    <a:lnTo>
                      <a:pt x="105" y="386"/>
                    </a:lnTo>
                    <a:lnTo>
                      <a:pt x="96" y="368"/>
                    </a:lnTo>
                    <a:lnTo>
                      <a:pt x="90" y="352"/>
                    </a:lnTo>
                    <a:lnTo>
                      <a:pt x="86" y="337"/>
                    </a:lnTo>
                    <a:lnTo>
                      <a:pt x="82" y="324"/>
                    </a:lnTo>
                    <a:lnTo>
                      <a:pt x="81" y="317"/>
                    </a:lnTo>
                    <a:lnTo>
                      <a:pt x="80" y="313"/>
                    </a:lnTo>
                    <a:lnTo>
                      <a:pt x="78" y="301"/>
                    </a:lnTo>
                    <a:lnTo>
                      <a:pt x="75" y="286"/>
                    </a:lnTo>
                    <a:lnTo>
                      <a:pt x="72" y="269"/>
                    </a:lnTo>
                    <a:lnTo>
                      <a:pt x="67" y="252"/>
                    </a:lnTo>
                    <a:lnTo>
                      <a:pt x="64" y="237"/>
                    </a:lnTo>
                    <a:lnTo>
                      <a:pt x="61" y="223"/>
                    </a:lnTo>
                    <a:lnTo>
                      <a:pt x="58" y="212"/>
                    </a:lnTo>
                    <a:lnTo>
                      <a:pt x="56" y="205"/>
                    </a:lnTo>
                    <a:lnTo>
                      <a:pt x="56" y="203"/>
                    </a:lnTo>
                    <a:lnTo>
                      <a:pt x="49" y="188"/>
                    </a:lnTo>
                    <a:lnTo>
                      <a:pt x="40" y="176"/>
                    </a:lnTo>
                    <a:lnTo>
                      <a:pt x="31" y="167"/>
                    </a:lnTo>
                    <a:lnTo>
                      <a:pt x="22" y="162"/>
                    </a:lnTo>
                    <a:lnTo>
                      <a:pt x="16" y="159"/>
                    </a:lnTo>
                    <a:lnTo>
                      <a:pt x="14" y="158"/>
                    </a:lnTo>
                    <a:lnTo>
                      <a:pt x="10" y="156"/>
                    </a:lnTo>
                    <a:lnTo>
                      <a:pt x="7" y="154"/>
                    </a:lnTo>
                    <a:lnTo>
                      <a:pt x="5" y="151"/>
                    </a:lnTo>
                    <a:lnTo>
                      <a:pt x="4" y="149"/>
                    </a:lnTo>
                    <a:lnTo>
                      <a:pt x="4" y="147"/>
                    </a:lnTo>
                    <a:lnTo>
                      <a:pt x="3" y="146"/>
                    </a:lnTo>
                    <a:lnTo>
                      <a:pt x="3" y="146"/>
                    </a:lnTo>
                    <a:lnTo>
                      <a:pt x="1" y="122"/>
                    </a:lnTo>
                    <a:lnTo>
                      <a:pt x="0" y="100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2" y="54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49" y="31"/>
                    </a:lnTo>
                    <a:lnTo>
                      <a:pt x="97" y="19"/>
                    </a:lnTo>
                    <a:lnTo>
                      <a:pt x="146" y="10"/>
                    </a:lnTo>
                    <a:lnTo>
                      <a:pt x="194" y="5"/>
                    </a:lnTo>
                    <a:lnTo>
                      <a:pt x="244" y="1"/>
                    </a:lnTo>
                    <a:lnTo>
                      <a:pt x="292" y="0"/>
                    </a:lnTo>
                    <a:lnTo>
                      <a:pt x="340" y="0"/>
                    </a:lnTo>
                    <a:lnTo>
                      <a:pt x="387" y="2"/>
                    </a:lnTo>
                    <a:lnTo>
                      <a:pt x="433" y="5"/>
                    </a:lnTo>
                    <a:lnTo>
                      <a:pt x="477" y="9"/>
                    </a:lnTo>
                    <a:lnTo>
                      <a:pt x="517" y="14"/>
                    </a:lnTo>
                    <a:lnTo>
                      <a:pt x="556" y="19"/>
                    </a:lnTo>
                    <a:lnTo>
                      <a:pt x="592" y="25"/>
                    </a:lnTo>
                    <a:lnTo>
                      <a:pt x="624" y="31"/>
                    </a:lnTo>
                    <a:lnTo>
                      <a:pt x="652" y="36"/>
                    </a:lnTo>
                    <a:lnTo>
                      <a:pt x="676" y="41"/>
                    </a:lnTo>
                    <a:lnTo>
                      <a:pt x="696" y="46"/>
                    </a:lnTo>
                    <a:lnTo>
                      <a:pt x="710" y="50"/>
                    </a:lnTo>
                    <a:lnTo>
                      <a:pt x="718" y="52"/>
                    </a:lnTo>
                    <a:lnTo>
                      <a:pt x="722" y="53"/>
                    </a:lnTo>
                    <a:lnTo>
                      <a:pt x="750" y="59"/>
                    </a:lnTo>
                    <a:lnTo>
                      <a:pt x="771" y="62"/>
                    </a:lnTo>
                    <a:lnTo>
                      <a:pt x="789" y="64"/>
                    </a:lnTo>
                    <a:lnTo>
                      <a:pt x="801" y="64"/>
                    </a:lnTo>
                    <a:lnTo>
                      <a:pt x="824" y="64"/>
                    </a:lnTo>
                    <a:lnTo>
                      <a:pt x="837" y="64"/>
                    </a:lnTo>
                    <a:lnTo>
                      <a:pt x="854" y="62"/>
                    </a:lnTo>
                    <a:lnTo>
                      <a:pt x="876" y="59"/>
                    </a:lnTo>
                    <a:lnTo>
                      <a:pt x="903" y="53"/>
                    </a:lnTo>
                    <a:lnTo>
                      <a:pt x="906" y="52"/>
                    </a:lnTo>
                    <a:lnTo>
                      <a:pt x="915" y="50"/>
                    </a:lnTo>
                    <a:lnTo>
                      <a:pt x="930" y="46"/>
                    </a:lnTo>
                    <a:lnTo>
                      <a:pt x="949" y="41"/>
                    </a:lnTo>
                    <a:lnTo>
                      <a:pt x="973" y="36"/>
                    </a:lnTo>
                    <a:lnTo>
                      <a:pt x="1001" y="31"/>
                    </a:lnTo>
                    <a:lnTo>
                      <a:pt x="1033" y="25"/>
                    </a:lnTo>
                    <a:lnTo>
                      <a:pt x="1069" y="19"/>
                    </a:lnTo>
                    <a:lnTo>
                      <a:pt x="1107" y="14"/>
                    </a:lnTo>
                    <a:lnTo>
                      <a:pt x="1149" y="9"/>
                    </a:lnTo>
                    <a:lnTo>
                      <a:pt x="1192" y="5"/>
                    </a:lnTo>
                    <a:lnTo>
                      <a:pt x="1238" y="2"/>
                    </a:lnTo>
                    <a:lnTo>
                      <a:pt x="1285" y="0"/>
                    </a:lnTo>
                    <a:lnTo>
                      <a:pt x="1333" y="0"/>
                    </a:lnTo>
                    <a:close/>
                  </a:path>
                </a:pathLst>
              </a:custGeom>
              <a:solidFill>
                <a:srgbClr val="3B3B3B"/>
              </a:solidFill>
              <a:ln w="0">
                <a:solidFill>
                  <a:srgbClr val="3B3B3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sp>
          <p:nvSpPr>
            <p:cNvPr id="102" name="Speech Bubble: Rectangle with Corners Rounded 140"/>
            <p:cNvSpPr/>
            <p:nvPr/>
          </p:nvSpPr>
          <p:spPr>
            <a:xfrm>
              <a:off x="4329462" y="1071152"/>
              <a:ext cx="2196577" cy="2109815"/>
            </a:xfrm>
            <a:prstGeom prst="wedgeRoundRectCallout">
              <a:avLst>
                <a:gd name="adj1" fmla="val -36869"/>
                <a:gd name="adj2" fmla="val 73283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18" name="Rectangle 117"/>
          <p:cNvSpPr/>
          <p:nvPr/>
        </p:nvSpPr>
        <p:spPr>
          <a:xfrm>
            <a:off x="6208383" y="4123796"/>
            <a:ext cx="1168398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DEVELOPER</a:t>
            </a:r>
            <a:endParaRPr lang="en-CA" sz="1350" b="1" kern="0" spc="75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910080" y="2542413"/>
            <a:ext cx="102436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i="1" dirty="0">
                <a:solidFill>
                  <a:srgbClr val="00B0F0"/>
                </a:solidFill>
              </a:rPr>
              <a:t>“Looks good but you forgot this other thing.”</a:t>
            </a:r>
          </a:p>
        </p:txBody>
      </p:sp>
      <p:sp>
        <p:nvSpPr>
          <p:cNvPr id="120" name="Arrow: Chevron 163"/>
          <p:cNvSpPr/>
          <p:nvPr/>
        </p:nvSpPr>
        <p:spPr>
          <a:xfrm>
            <a:off x="2482855" y="3585453"/>
            <a:ext cx="270164" cy="402008"/>
          </a:xfrm>
          <a:prstGeom prst="chevron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21" name="Arrow: Chevron 165"/>
          <p:cNvSpPr/>
          <p:nvPr/>
        </p:nvSpPr>
        <p:spPr>
          <a:xfrm>
            <a:off x="4124879" y="3606106"/>
            <a:ext cx="270164" cy="402008"/>
          </a:xfrm>
          <a:prstGeom prst="chevron">
            <a:avLst/>
          </a:prstGeom>
          <a:solidFill>
            <a:srgbClr val="286D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22" name="Arrow: Chevron 166"/>
          <p:cNvSpPr/>
          <p:nvPr/>
        </p:nvSpPr>
        <p:spPr>
          <a:xfrm>
            <a:off x="5723076" y="3606106"/>
            <a:ext cx="270164" cy="402008"/>
          </a:xfrm>
          <a:prstGeom prst="chevron">
            <a:avLst/>
          </a:prstGeom>
          <a:solidFill>
            <a:srgbClr val="9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grpSp>
        <p:nvGrpSpPr>
          <p:cNvPr id="123" name="Group 122"/>
          <p:cNvGrpSpPr/>
          <p:nvPr/>
        </p:nvGrpSpPr>
        <p:grpSpPr>
          <a:xfrm>
            <a:off x="3032342" y="4547799"/>
            <a:ext cx="2286740" cy="529065"/>
            <a:chOff x="3347921" y="5127532"/>
            <a:chExt cx="3048986" cy="705420"/>
          </a:xfrm>
        </p:grpSpPr>
        <p:sp>
          <p:nvSpPr>
            <p:cNvPr id="124" name="Arrow: Pentagon 170"/>
            <p:cNvSpPr/>
            <p:nvPr/>
          </p:nvSpPr>
          <p:spPr>
            <a:xfrm rot="10800000">
              <a:off x="3347921" y="5127532"/>
              <a:ext cx="3048986" cy="705420"/>
            </a:xfrm>
            <a:prstGeom prst="homePlate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3605125" y="5325425"/>
              <a:ext cx="2669961" cy="4001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/>
              </a:pPr>
              <a:r>
                <a:rPr lang="en-US" sz="1350" b="1" kern="0" spc="75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Roboto Light" panose="02000000000000000000" pitchFamily="2" charset="0"/>
                </a:rPr>
                <a:t>REPEAT AD INFINITUM</a:t>
              </a:r>
              <a:endParaRPr lang="en-CA" sz="1350" b="1" kern="0" spc="75" dirty="0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6038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Testing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" y="1153969"/>
            <a:ext cx="7202138" cy="496290"/>
            <a:chOff x="1" y="395625"/>
            <a:chExt cx="9602851" cy="661720"/>
          </a:xfrm>
        </p:grpSpPr>
        <p:sp>
          <p:nvSpPr>
            <p:cNvPr id="22" name="Rectangle 21"/>
            <p:cNvSpPr/>
            <p:nvPr/>
          </p:nvSpPr>
          <p:spPr>
            <a:xfrm>
              <a:off x="1515649" y="395625"/>
              <a:ext cx="8087203" cy="6617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342900">
                <a:defRPr/>
              </a:pPr>
              <a:r>
                <a:rPr lang="en-US" sz="2625" kern="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ABOUT </a:t>
              </a:r>
              <a:r>
                <a:rPr lang="en-US" sz="2625" kern="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“TESTING”</a:t>
              </a:r>
            </a:p>
          </p:txBody>
        </p:sp>
        <p:sp>
          <p:nvSpPr>
            <p:cNvPr id="23" name="Rectangle 22"/>
            <p:cNvSpPr/>
            <p:nvPr/>
          </p:nvSpPr>
          <p:spPr>
            <a:xfrm rot="5400000" flipV="1">
              <a:off x="391831" y="22645"/>
              <a:ext cx="593242" cy="1376902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CA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5358989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8625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863457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8625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48475" y="2186743"/>
            <a:ext cx="1350050" cy="2850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25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8625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55501" y="2980064"/>
            <a:ext cx="2920265" cy="148150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373023" y="2980064"/>
            <a:ext cx="2920265" cy="1481501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590803" y="3531864"/>
            <a:ext cx="1445816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75" b="1" dirty="0">
                <a:solidFill>
                  <a:srgbClr val="C82128"/>
                </a:solidFill>
                <a:latin typeface="Arial Narrow" panose="020B0606020202030204" pitchFamily="34" charset="0"/>
              </a:rPr>
              <a:t>REPEATABLE</a:t>
            </a:r>
            <a:endParaRPr lang="en-CA" sz="1875" b="1" dirty="0">
              <a:solidFill>
                <a:srgbClr val="C82128"/>
              </a:solidFill>
              <a:latin typeface="Arial Narrow" panose="020B060602020203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500847" y="3531864"/>
            <a:ext cx="2241501" cy="380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75" b="1" dirty="0">
                <a:solidFill>
                  <a:srgbClr val="2473BA"/>
                </a:solidFill>
                <a:latin typeface="Arial Narrow" panose="020B0606020202030204" pitchFamily="34" charset="0"/>
              </a:rPr>
              <a:t>AUTOMATABLE</a:t>
            </a:r>
            <a:endParaRPr lang="en-CA" sz="1875" b="1" dirty="0">
              <a:solidFill>
                <a:srgbClr val="2473BA"/>
              </a:solidFill>
              <a:latin typeface="Arial Narrow" panose="020B060602020203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268658" y="3535276"/>
            <a:ext cx="1667066" cy="380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75" b="1" dirty="0">
                <a:solidFill>
                  <a:srgbClr val="00B0F0"/>
                </a:solidFill>
                <a:latin typeface="Arial Narrow" panose="020B0606020202030204" pitchFamily="34" charset="0"/>
              </a:rPr>
              <a:t>RELIABLE</a:t>
            </a:r>
            <a:endParaRPr lang="en-CA" sz="1875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5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2564</TotalTime>
  <Words>364</Words>
  <Application>Microsoft Macintosh PowerPoint</Application>
  <PresentationFormat>On-screen Show (4:3)</PresentationFormat>
  <Paragraphs>139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 Narrow</vt:lpstr>
      <vt:lpstr>Calibri</vt:lpstr>
      <vt:lpstr>Gotham Book</vt:lpstr>
      <vt:lpstr>Gotham Light</vt:lpstr>
      <vt:lpstr>Gotham Medium</vt:lpstr>
      <vt:lpstr>Myriad Pro Light</vt:lpstr>
      <vt:lpstr>Roboto Light</vt:lpstr>
      <vt:lpstr>Segoe UI Black</vt:lpstr>
      <vt:lpstr>Segoe UI Light</vt:lpstr>
      <vt:lpstr>Trebuchet MS</vt:lpstr>
      <vt:lpstr>Arial</vt:lpstr>
      <vt:lpstr>Office Theme</vt:lpstr>
      <vt:lpstr>PowerPoint Presentation</vt:lpstr>
      <vt:lpstr>What to Expect</vt:lpstr>
      <vt:lpstr>What is Infrastructure Testing?</vt:lpstr>
      <vt:lpstr>The Benefits</vt:lpstr>
      <vt:lpstr>A Tool for Many Purposes</vt:lpstr>
      <vt:lpstr>PowerPoint Presentation</vt:lpstr>
      <vt:lpstr>Components</vt:lpstr>
      <vt:lpstr>Without Testing</vt:lpstr>
      <vt:lpstr>ABOUT Testing</vt:lpstr>
      <vt:lpstr>INFRASTRUCTURE 101 </vt:lpstr>
      <vt:lpstr>Provisioning a New Domain</vt:lpstr>
      <vt:lpstr>PowerPoint Presentation</vt:lpstr>
      <vt:lpstr>PS&gt; Whoami</vt:lpstr>
      <vt:lpstr>Dependencies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</dc:creator>
  <cp:lastModifiedBy>Adam Bertram</cp:lastModifiedBy>
  <cp:revision>86</cp:revision>
  <dcterms:created xsi:type="dcterms:W3CDTF">2015-10-10T23:11:31Z</dcterms:created>
  <dcterms:modified xsi:type="dcterms:W3CDTF">2017-04-19T15:19:52Z</dcterms:modified>
</cp:coreProperties>
</file>

<file path=docProps/thumbnail.jpeg>
</file>